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mp3" ContentType="audio/mpeg"/>
  <Default Extension="svg" ContentType="image/svg+xml"/>
  <Default Extension="web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709" r:id="rId4"/>
  </p:sldMasterIdLst>
  <p:notesMasterIdLst>
    <p:notesMasterId r:id="rId24"/>
  </p:notesMasterIdLst>
  <p:sldIdLst>
    <p:sldId id="311" r:id="rId5"/>
    <p:sldId id="300" r:id="rId6"/>
    <p:sldId id="301" r:id="rId7"/>
    <p:sldId id="302" r:id="rId8"/>
    <p:sldId id="303" r:id="rId9"/>
    <p:sldId id="305" r:id="rId10"/>
    <p:sldId id="294" r:id="rId11"/>
    <p:sldId id="298" r:id="rId12"/>
    <p:sldId id="293" r:id="rId13"/>
    <p:sldId id="309" r:id="rId14"/>
    <p:sldId id="313" r:id="rId15"/>
    <p:sldId id="307" r:id="rId16"/>
    <p:sldId id="288" r:id="rId17"/>
    <p:sldId id="295" r:id="rId18"/>
    <p:sldId id="310" r:id="rId19"/>
    <p:sldId id="297" r:id="rId20"/>
    <p:sldId id="308" r:id="rId21"/>
    <p:sldId id="291" r:id="rId22"/>
    <p:sldId id="2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99FF"/>
    <a:srgbClr val="FFABFF"/>
    <a:srgbClr val="FFCCCC"/>
    <a:srgbClr val="0066CC"/>
    <a:srgbClr val="0075CC"/>
    <a:srgbClr val="FFFFCC"/>
    <a:srgbClr val="E5F5FF"/>
    <a:srgbClr val="FFFF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7" autoAdjust="0"/>
    <p:restoredTop sz="96085" autoAdjust="0"/>
  </p:normalViewPr>
  <p:slideViewPr>
    <p:cSldViewPr snapToGrid="0">
      <p:cViewPr varScale="1">
        <p:scale>
          <a:sx n="83" d="100"/>
          <a:sy n="83" d="100"/>
        </p:scale>
        <p:origin x="749" y="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cây ở góc để đi tới bài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677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96009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121035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6556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0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facebook.com/SlidesManiaSM/" TargetMode="External"/><Relationship Id="rId7" Type="http://schemas.openxmlformats.org/officeDocument/2006/relationships/hyperlink" Target="https://www.pinterest.com/slidesmania/" TargetMode="External"/><Relationship Id="rId2" Type="http://schemas.openxmlformats.org/officeDocument/2006/relationships/hyperlink" Target="https://slidesmania.com/questions-powerpoint-google-slides/can-i-use-these-templates/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hyperlink" Target="https://twitter.com/SlidesManiaSM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www.instagram.com/slidesmania/" TargetMode="Externa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578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690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473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199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059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285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789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93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933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19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870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2266950" y="2036975"/>
            <a:ext cx="7658100" cy="239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32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2650076" y="1744276"/>
            <a:ext cx="358028" cy="335921"/>
            <a:chOff x="2495301" y="1749451"/>
            <a:chExt cx="358028" cy="335921"/>
          </a:xfrm>
        </p:grpSpPr>
        <p:sp>
          <p:nvSpPr>
            <p:cNvPr id="14" name="Google Shape;14;p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3120626">
            <a:off x="2081936" y="2126765"/>
            <a:ext cx="358018" cy="335911"/>
            <a:chOff x="2495301" y="1749451"/>
            <a:chExt cx="358028" cy="335921"/>
          </a:xfrm>
        </p:grpSpPr>
        <p:sp>
          <p:nvSpPr>
            <p:cNvPr id="19" name="Google Shape;19;p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3960651" y="4283803"/>
            <a:ext cx="4037142" cy="231756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4646636" y="4411269"/>
            <a:ext cx="2724772" cy="208413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-83922" y="-17300"/>
            <a:ext cx="250550" cy="788765"/>
          </a:xfrm>
          <a:custGeom>
            <a:avLst/>
            <a:gdLst/>
            <a:ahLst/>
            <a:cxnLst/>
            <a:rect l="l" t="t" r="r" b="b"/>
            <a:pathLst>
              <a:path w="149137" h="469503" extrusionOk="0">
                <a:moveTo>
                  <a:pt x="74513" y="470218"/>
                </a:moveTo>
                <a:cubicBezTo>
                  <a:pt x="33332" y="470218"/>
                  <a:pt x="-56" y="436830"/>
                  <a:pt x="-56" y="395649"/>
                </a:cubicBezTo>
                <a:lnTo>
                  <a:pt x="-56" y="75283"/>
                </a:lnTo>
                <a:cubicBezTo>
                  <a:pt x="-56" y="34102"/>
                  <a:pt x="33332" y="714"/>
                  <a:pt x="74513" y="714"/>
                </a:cubicBezTo>
                <a:cubicBezTo>
                  <a:pt x="115693" y="714"/>
                  <a:pt x="149082" y="34102"/>
                  <a:pt x="149082" y="75283"/>
                </a:cubicBezTo>
                <a:lnTo>
                  <a:pt x="149082" y="395649"/>
                </a:lnTo>
                <a:cubicBezTo>
                  <a:pt x="149082" y="436830"/>
                  <a:pt x="115693" y="470218"/>
                  <a:pt x="74513" y="4702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-148981" y="-100750"/>
            <a:ext cx="648655" cy="1333364"/>
          </a:xfrm>
          <a:custGeom>
            <a:avLst/>
            <a:gdLst/>
            <a:ahLst/>
            <a:cxnLst/>
            <a:rect l="l" t="t" r="r" b="b"/>
            <a:pathLst>
              <a:path w="386104" h="793669" extrusionOk="0">
                <a:moveTo>
                  <a:pt x="131777" y="794382"/>
                </a:moveTo>
                <a:cubicBezTo>
                  <a:pt x="104616" y="794261"/>
                  <a:pt x="77631" y="789917"/>
                  <a:pt x="51802" y="781519"/>
                </a:cubicBezTo>
                <a:cubicBezTo>
                  <a:pt x="12579" y="768964"/>
                  <a:pt x="-9037" y="726991"/>
                  <a:pt x="3510" y="687768"/>
                </a:cubicBezTo>
                <a:cubicBezTo>
                  <a:pt x="3519" y="687759"/>
                  <a:pt x="3519" y="687759"/>
                  <a:pt x="3519" y="687749"/>
                </a:cubicBezTo>
                <a:cubicBezTo>
                  <a:pt x="16074" y="648563"/>
                  <a:pt x="58001" y="626957"/>
                  <a:pt x="97196" y="639466"/>
                </a:cubicBezTo>
                <a:cubicBezTo>
                  <a:pt x="117190" y="646559"/>
                  <a:pt x="138964" y="646913"/>
                  <a:pt x="159181" y="640491"/>
                </a:cubicBezTo>
                <a:cubicBezTo>
                  <a:pt x="198983" y="625857"/>
                  <a:pt x="216786" y="576362"/>
                  <a:pt x="225361" y="552593"/>
                </a:cubicBezTo>
                <a:cubicBezTo>
                  <a:pt x="241394" y="507945"/>
                  <a:pt x="237851" y="473550"/>
                  <a:pt x="231327" y="411192"/>
                </a:cubicBezTo>
                <a:cubicBezTo>
                  <a:pt x="229835" y="396278"/>
                  <a:pt x="228157" y="380525"/>
                  <a:pt x="226666" y="363375"/>
                </a:cubicBezTo>
                <a:cubicBezTo>
                  <a:pt x="218463" y="265456"/>
                  <a:pt x="218463" y="167026"/>
                  <a:pt x="226666" y="69107"/>
                </a:cubicBezTo>
                <a:cubicBezTo>
                  <a:pt x="230078" y="28085"/>
                  <a:pt x="266085" y="-2413"/>
                  <a:pt x="307107" y="970"/>
                </a:cubicBezTo>
                <a:cubicBezTo>
                  <a:pt x="348157" y="4335"/>
                  <a:pt x="378702" y="40333"/>
                  <a:pt x="375338" y="81374"/>
                </a:cubicBezTo>
                <a:cubicBezTo>
                  <a:pt x="375338" y="81393"/>
                  <a:pt x="375338" y="81402"/>
                  <a:pt x="375338" y="81411"/>
                </a:cubicBezTo>
                <a:cubicBezTo>
                  <a:pt x="367788" y="170950"/>
                  <a:pt x="367788" y="260973"/>
                  <a:pt x="375338" y="350511"/>
                </a:cubicBezTo>
                <a:cubicBezTo>
                  <a:pt x="376736" y="366730"/>
                  <a:pt x="378321" y="381644"/>
                  <a:pt x="379812" y="395719"/>
                </a:cubicBezTo>
                <a:cubicBezTo>
                  <a:pt x="387082" y="465813"/>
                  <a:pt x="393421" y="526214"/>
                  <a:pt x="365737" y="603206"/>
                </a:cubicBezTo>
                <a:cubicBezTo>
                  <a:pt x="352035" y="641050"/>
                  <a:pt x="315776" y="741718"/>
                  <a:pt x="210913" y="780307"/>
                </a:cubicBezTo>
                <a:cubicBezTo>
                  <a:pt x="185588" y="789675"/>
                  <a:pt x="158780" y="794448"/>
                  <a:pt x="131777" y="7943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-149120" y="-63677"/>
            <a:ext cx="1124604" cy="1651769"/>
          </a:xfrm>
          <a:custGeom>
            <a:avLst/>
            <a:gdLst/>
            <a:ahLst/>
            <a:cxnLst/>
            <a:rect l="l" t="t" r="r" b="b"/>
            <a:pathLst>
              <a:path w="669407" h="983196" extrusionOk="0">
                <a:moveTo>
                  <a:pt x="74535" y="983910"/>
                </a:moveTo>
                <a:cubicBezTo>
                  <a:pt x="34035" y="983920"/>
                  <a:pt x="926" y="951603"/>
                  <a:pt x="-34" y="911113"/>
                </a:cubicBezTo>
                <a:cubicBezTo>
                  <a:pt x="-1022" y="869941"/>
                  <a:pt x="31546" y="835761"/>
                  <a:pt x="72717" y="834773"/>
                </a:cubicBezTo>
                <a:cubicBezTo>
                  <a:pt x="72736" y="834773"/>
                  <a:pt x="72745" y="834773"/>
                  <a:pt x="72764" y="834773"/>
                </a:cubicBezTo>
                <a:cubicBezTo>
                  <a:pt x="133071" y="833468"/>
                  <a:pt x="247907" y="818927"/>
                  <a:pt x="339907" y="737554"/>
                </a:cubicBezTo>
                <a:cubicBezTo>
                  <a:pt x="411865" y="673891"/>
                  <a:pt x="437872" y="597737"/>
                  <a:pt x="467885" y="509653"/>
                </a:cubicBezTo>
                <a:cubicBezTo>
                  <a:pt x="514090" y="372390"/>
                  <a:pt x="529992" y="226748"/>
                  <a:pt x="514491" y="82746"/>
                </a:cubicBezTo>
                <a:cubicBezTo>
                  <a:pt x="510371" y="41771"/>
                  <a:pt x="540254" y="5214"/>
                  <a:pt x="581230" y="1093"/>
                </a:cubicBezTo>
                <a:cubicBezTo>
                  <a:pt x="581230" y="1093"/>
                  <a:pt x="581230" y="1093"/>
                  <a:pt x="581230" y="1093"/>
                </a:cubicBezTo>
                <a:cubicBezTo>
                  <a:pt x="622206" y="-3027"/>
                  <a:pt x="658763" y="26857"/>
                  <a:pt x="662882" y="67832"/>
                </a:cubicBezTo>
                <a:cubicBezTo>
                  <a:pt x="662882" y="67832"/>
                  <a:pt x="662882" y="67832"/>
                  <a:pt x="662882" y="67832"/>
                </a:cubicBezTo>
                <a:cubicBezTo>
                  <a:pt x="680481" y="233152"/>
                  <a:pt x="662072" y="400316"/>
                  <a:pt x="608914" y="557843"/>
                </a:cubicBezTo>
                <a:cubicBezTo>
                  <a:pt x="576662" y="652359"/>
                  <a:pt x="540124" y="759365"/>
                  <a:pt x="438617" y="849220"/>
                </a:cubicBezTo>
                <a:cubicBezTo>
                  <a:pt x="344008" y="933110"/>
                  <a:pt x="214910" y="980741"/>
                  <a:pt x="76026" y="9839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-121226" y="-91457"/>
            <a:ext cx="1548034" cy="1985839"/>
          </a:xfrm>
          <a:custGeom>
            <a:avLst/>
            <a:gdLst/>
            <a:ahLst/>
            <a:cxnLst/>
            <a:rect l="l" t="t" r="r" b="b"/>
            <a:pathLst>
              <a:path w="921449" h="1182047" extrusionOk="0">
                <a:moveTo>
                  <a:pt x="74528" y="1182762"/>
                </a:moveTo>
                <a:cubicBezTo>
                  <a:pt x="33916" y="1182771"/>
                  <a:pt x="770" y="1150287"/>
                  <a:pt x="-41" y="1109684"/>
                </a:cubicBezTo>
                <a:cubicBezTo>
                  <a:pt x="-870" y="1068531"/>
                  <a:pt x="31791" y="1034491"/>
                  <a:pt x="72944" y="1033624"/>
                </a:cubicBezTo>
                <a:cubicBezTo>
                  <a:pt x="210392" y="1031778"/>
                  <a:pt x="344075" y="988463"/>
                  <a:pt x="456507" y="909373"/>
                </a:cubicBezTo>
                <a:cubicBezTo>
                  <a:pt x="618414" y="793885"/>
                  <a:pt x="679281" y="635893"/>
                  <a:pt x="711905" y="551070"/>
                </a:cubicBezTo>
                <a:cubicBezTo>
                  <a:pt x="768102" y="402809"/>
                  <a:pt x="785654" y="242682"/>
                  <a:pt x="762891" y="85761"/>
                </a:cubicBezTo>
                <a:cubicBezTo>
                  <a:pt x="757084" y="44990"/>
                  <a:pt x="785420" y="7231"/>
                  <a:pt x="826191" y="1414"/>
                </a:cubicBezTo>
                <a:cubicBezTo>
                  <a:pt x="826219" y="1414"/>
                  <a:pt x="826247" y="1405"/>
                  <a:pt x="826275" y="1405"/>
                </a:cubicBezTo>
                <a:cubicBezTo>
                  <a:pt x="866905" y="-4131"/>
                  <a:pt x="904386" y="24186"/>
                  <a:pt x="910165" y="64789"/>
                </a:cubicBezTo>
                <a:cubicBezTo>
                  <a:pt x="936618" y="246904"/>
                  <a:pt x="916149" y="432767"/>
                  <a:pt x="850696" y="604760"/>
                </a:cubicBezTo>
                <a:cubicBezTo>
                  <a:pt x="815090" y="697039"/>
                  <a:pt x="741080" y="889240"/>
                  <a:pt x="543100" y="1030734"/>
                </a:cubicBezTo>
                <a:cubicBezTo>
                  <a:pt x="406285" y="1127320"/>
                  <a:pt x="243473" y="1180310"/>
                  <a:pt x="76019" y="11827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-177425" y="-45107"/>
            <a:ext cx="2022434" cy="2292157"/>
          </a:xfrm>
          <a:custGeom>
            <a:avLst/>
            <a:gdLst/>
            <a:ahLst/>
            <a:cxnLst/>
            <a:rect l="l" t="t" r="r" b="b"/>
            <a:pathLst>
              <a:path w="1203830" h="1364379" extrusionOk="0">
                <a:moveTo>
                  <a:pt x="74786" y="1365092"/>
                </a:moveTo>
                <a:cubicBezTo>
                  <a:pt x="35954" y="1365232"/>
                  <a:pt x="3517" y="1335554"/>
                  <a:pt x="217" y="1296862"/>
                </a:cubicBezTo>
                <a:cubicBezTo>
                  <a:pt x="-3278" y="1255830"/>
                  <a:pt x="27146" y="1219739"/>
                  <a:pt x="68168" y="1216234"/>
                </a:cubicBezTo>
                <a:cubicBezTo>
                  <a:pt x="224567" y="1203213"/>
                  <a:pt x="376464" y="1157316"/>
                  <a:pt x="513903" y="1081544"/>
                </a:cubicBezTo>
                <a:cubicBezTo>
                  <a:pt x="575702" y="1047522"/>
                  <a:pt x="763615" y="943965"/>
                  <a:pt x="901101" y="725944"/>
                </a:cubicBezTo>
                <a:cubicBezTo>
                  <a:pt x="1059560" y="474834"/>
                  <a:pt x="1062450" y="214775"/>
                  <a:pt x="1050239" y="82229"/>
                </a:cubicBezTo>
                <a:cubicBezTo>
                  <a:pt x="1046409" y="41225"/>
                  <a:pt x="1076534" y="4882"/>
                  <a:pt x="1117538" y="1042"/>
                </a:cubicBezTo>
                <a:cubicBezTo>
                  <a:pt x="1158541" y="-2789"/>
                  <a:pt x="1194884" y="27337"/>
                  <a:pt x="1198724" y="68341"/>
                </a:cubicBezTo>
                <a:cubicBezTo>
                  <a:pt x="1212799" y="219809"/>
                  <a:pt x="1209257" y="517058"/>
                  <a:pt x="1027310" y="805546"/>
                </a:cubicBezTo>
                <a:cubicBezTo>
                  <a:pt x="869410" y="1056004"/>
                  <a:pt x="656050" y="1173543"/>
                  <a:pt x="585955" y="1212226"/>
                </a:cubicBezTo>
                <a:cubicBezTo>
                  <a:pt x="430339" y="1298008"/>
                  <a:pt x="258384" y="1350001"/>
                  <a:pt x="81311" y="13648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9959871" y="5848480"/>
            <a:ext cx="1508191" cy="1160996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9603451" y="5488751"/>
            <a:ext cx="2184391" cy="1521061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9300450" y="5125677"/>
            <a:ext cx="2844632" cy="1885168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 rot="3560054" flipH="1">
            <a:off x="237327" y="4206068"/>
            <a:ext cx="972034" cy="718073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0611054" y="297921"/>
            <a:ext cx="1252316" cy="639993"/>
          </a:xfrm>
          <a:custGeom>
            <a:avLst/>
            <a:gdLst/>
            <a:ahLst/>
            <a:cxnLst/>
            <a:rect l="l" t="t" r="r" b="b"/>
            <a:pathLst>
              <a:path w="889745" h="454702" extrusionOk="0">
                <a:moveTo>
                  <a:pt x="353596" y="20875"/>
                </a:moveTo>
                <a:cubicBezTo>
                  <a:pt x="389557" y="-4805"/>
                  <a:pt x="437514" y="-6054"/>
                  <a:pt x="474770" y="17706"/>
                </a:cubicBezTo>
                <a:cubicBezTo>
                  <a:pt x="510871" y="42546"/>
                  <a:pt x="528422" y="86710"/>
                  <a:pt x="519232" y="129559"/>
                </a:cubicBezTo>
                <a:cubicBezTo>
                  <a:pt x="535358" y="97867"/>
                  <a:pt x="559686" y="68785"/>
                  <a:pt x="592496" y="54990"/>
                </a:cubicBezTo>
                <a:cubicBezTo>
                  <a:pt x="625306" y="41195"/>
                  <a:pt x="667065" y="46788"/>
                  <a:pt x="690181" y="74098"/>
                </a:cubicBezTo>
                <a:cubicBezTo>
                  <a:pt x="713298" y="101409"/>
                  <a:pt x="706679" y="150159"/>
                  <a:pt x="674428" y="164979"/>
                </a:cubicBezTo>
                <a:cubicBezTo>
                  <a:pt x="715161" y="145219"/>
                  <a:pt x="758318" y="124899"/>
                  <a:pt x="803619" y="128627"/>
                </a:cubicBezTo>
                <a:cubicBezTo>
                  <a:pt x="848920" y="132355"/>
                  <a:pt x="894500" y="170106"/>
                  <a:pt x="889279" y="215127"/>
                </a:cubicBezTo>
                <a:cubicBezTo>
                  <a:pt x="886017" y="243836"/>
                  <a:pt x="862901" y="267511"/>
                  <a:pt x="836056" y="278138"/>
                </a:cubicBezTo>
                <a:cubicBezTo>
                  <a:pt x="809212" y="288763"/>
                  <a:pt x="782926" y="286899"/>
                  <a:pt x="750489" y="284290"/>
                </a:cubicBezTo>
                <a:cubicBezTo>
                  <a:pt x="781248" y="292585"/>
                  <a:pt x="796535" y="302093"/>
                  <a:pt x="805669" y="324091"/>
                </a:cubicBezTo>
                <a:cubicBezTo>
                  <a:pt x="814804" y="346088"/>
                  <a:pt x="811635" y="361375"/>
                  <a:pt x="796908" y="380017"/>
                </a:cubicBezTo>
                <a:cubicBezTo>
                  <a:pt x="781360" y="398286"/>
                  <a:pt x="760826" y="411634"/>
                  <a:pt x="737812" y="418420"/>
                </a:cubicBezTo>
                <a:cubicBezTo>
                  <a:pt x="658900" y="443326"/>
                  <a:pt x="572716" y="419483"/>
                  <a:pt x="517834" y="357553"/>
                </a:cubicBezTo>
                <a:cubicBezTo>
                  <a:pt x="486328" y="388499"/>
                  <a:pt x="454078" y="419911"/>
                  <a:pt x="414370" y="439020"/>
                </a:cubicBezTo>
                <a:cubicBezTo>
                  <a:pt x="374662" y="458128"/>
                  <a:pt x="325167" y="462975"/>
                  <a:pt x="287323" y="440325"/>
                </a:cubicBezTo>
                <a:cubicBezTo>
                  <a:pt x="249480" y="417674"/>
                  <a:pt x="230837" y="362680"/>
                  <a:pt x="256190" y="326607"/>
                </a:cubicBezTo>
                <a:cubicBezTo>
                  <a:pt x="215737" y="355596"/>
                  <a:pt x="173233" y="385610"/>
                  <a:pt x="123924" y="392973"/>
                </a:cubicBezTo>
                <a:cubicBezTo>
                  <a:pt x="74616" y="400337"/>
                  <a:pt x="16918" y="377128"/>
                  <a:pt x="2750" y="329497"/>
                </a:cubicBezTo>
                <a:cubicBezTo>
                  <a:pt x="-6982" y="291821"/>
                  <a:pt x="9163" y="252225"/>
                  <a:pt x="42458" y="232091"/>
                </a:cubicBezTo>
                <a:cubicBezTo>
                  <a:pt x="74895" y="212703"/>
                  <a:pt x="111341" y="220533"/>
                  <a:pt x="150023" y="235447"/>
                </a:cubicBezTo>
                <a:cubicBezTo>
                  <a:pt x="121500" y="201984"/>
                  <a:pt x="86454" y="173461"/>
                  <a:pt x="105655" y="135618"/>
                </a:cubicBezTo>
                <a:cubicBezTo>
                  <a:pt x="124856" y="97774"/>
                  <a:pt x="172580" y="80623"/>
                  <a:pt x="214525" y="86962"/>
                </a:cubicBezTo>
                <a:cubicBezTo>
                  <a:pt x="238947" y="90690"/>
                  <a:pt x="305406" y="114925"/>
                  <a:pt x="305406" y="114925"/>
                </a:cubicBezTo>
                <a:cubicBezTo>
                  <a:pt x="305406" y="114925"/>
                  <a:pt x="314727" y="78946"/>
                  <a:pt x="319388" y="67387"/>
                </a:cubicBezTo>
                <a:cubicBezTo>
                  <a:pt x="326267" y="49015"/>
                  <a:pt x="338114" y="32918"/>
                  <a:pt x="353596" y="20875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1147042">
            <a:off x="11267817" y="1096337"/>
            <a:ext cx="769442" cy="789377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601625" y="5404045"/>
            <a:ext cx="1292314" cy="1042826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 flipH="1">
            <a:off x="10398319" y="10604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10294524" y="6219701"/>
            <a:ext cx="856468" cy="717020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5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68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0629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2069274" y="2719975"/>
            <a:ext cx="80535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2069236" y="4124275"/>
            <a:ext cx="80535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/>
          <p:nvPr/>
        </p:nvSpPr>
        <p:spPr>
          <a:xfrm rot="-7429286" flipH="1">
            <a:off x="11136629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4216676" y="6210778"/>
            <a:ext cx="4037142" cy="231756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4902661" y="6338244"/>
            <a:ext cx="2724772" cy="208413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5227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ldrich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720400" y="2162000"/>
            <a:ext cx="7769400" cy="336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/>
          <p:nvPr/>
        </p:nvSpPr>
        <p:spPr>
          <a:xfrm rot="1147042">
            <a:off x="10065592" y="5030037"/>
            <a:ext cx="769442" cy="789377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11364769" y="2697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5"/>
          <p:cNvSpPr/>
          <p:nvPr/>
        </p:nvSpPr>
        <p:spPr>
          <a:xfrm rot="-3772208" flipH="1">
            <a:off x="11599428" y="4123816"/>
            <a:ext cx="972589" cy="718483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5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5"/>
          <p:cNvSpPr/>
          <p:nvPr/>
        </p:nvSpPr>
        <p:spPr>
          <a:xfrm rot="1147042">
            <a:off x="10126567" y="5030037"/>
            <a:ext cx="769442" cy="789377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" name="Google Shape;56;p5"/>
          <p:cNvGrpSpPr/>
          <p:nvPr/>
        </p:nvGrpSpPr>
        <p:grpSpPr>
          <a:xfrm rot="-8670537">
            <a:off x="481073" y="5670895"/>
            <a:ext cx="358103" cy="1075775"/>
            <a:chOff x="5847863" y="4281335"/>
            <a:chExt cx="358150" cy="1075915"/>
          </a:xfrm>
        </p:grpSpPr>
        <p:sp>
          <p:nvSpPr>
            <p:cNvPr id="57" name="Google Shape;57;p5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Google Shape;59;p5"/>
          <p:cNvSpPr/>
          <p:nvPr/>
        </p:nvSpPr>
        <p:spPr>
          <a:xfrm flipH="1">
            <a:off x="11407444" y="2697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5"/>
          <p:cNvSpPr/>
          <p:nvPr/>
        </p:nvSpPr>
        <p:spPr>
          <a:xfrm rot="-704196" flipH="1">
            <a:off x="10755869" y="662126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"/>
          <p:cNvSpPr/>
          <p:nvPr/>
        </p:nvSpPr>
        <p:spPr>
          <a:xfrm rot="-704196" flipH="1">
            <a:off x="10792653" y="654475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 rot="2831391">
            <a:off x="10898042" y="4692610"/>
            <a:ext cx="769442" cy="789626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 rot="2831391">
            <a:off x="10951851" y="4721290"/>
            <a:ext cx="769442" cy="789626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 rot="-1146381" flipH="1">
            <a:off x="10919995" y="5584076"/>
            <a:ext cx="612046" cy="628080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 rot="-1146381" flipH="1">
            <a:off x="10871458" y="5584076"/>
            <a:ext cx="612046" cy="628080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4547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2401350" y="3844150"/>
            <a:ext cx="7389300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2401350" y="2919700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9" name="Google Shape;69;p6"/>
          <p:cNvSpPr/>
          <p:nvPr/>
        </p:nvSpPr>
        <p:spPr>
          <a:xfrm>
            <a:off x="5024675" y="676525"/>
            <a:ext cx="2398379" cy="2386671"/>
          </a:xfrm>
          <a:custGeom>
            <a:avLst/>
            <a:gdLst/>
            <a:ahLst/>
            <a:cxnLst/>
            <a:rect l="l" t="t" r="r" b="b"/>
            <a:pathLst>
              <a:path w="340075" h="287032" extrusionOk="0">
                <a:moveTo>
                  <a:pt x="1492" y="164986"/>
                </a:moveTo>
                <a:cubicBezTo>
                  <a:pt x="-8948" y="99738"/>
                  <a:pt x="35048" y="41015"/>
                  <a:pt x="84356" y="15848"/>
                </a:cubicBezTo>
                <a:cubicBezTo>
                  <a:pt x="155663" y="-20597"/>
                  <a:pt x="227342" y="18458"/>
                  <a:pt x="252882" y="32347"/>
                </a:cubicBezTo>
                <a:cubicBezTo>
                  <a:pt x="280286" y="47353"/>
                  <a:pt x="328942" y="73825"/>
                  <a:pt x="338450" y="126303"/>
                </a:cubicBezTo>
                <a:cubicBezTo>
                  <a:pt x="349355" y="186517"/>
                  <a:pt x="300140" y="233962"/>
                  <a:pt x="291844" y="242258"/>
                </a:cubicBezTo>
                <a:cubicBezTo>
                  <a:pt x="245239" y="286999"/>
                  <a:pt x="177567" y="296134"/>
                  <a:pt x="123319" y="280940"/>
                </a:cubicBezTo>
                <a:cubicBezTo>
                  <a:pt x="105888" y="276093"/>
                  <a:pt x="14821" y="247850"/>
                  <a:pt x="1492" y="164986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6"/>
          <p:cNvGrpSpPr/>
          <p:nvPr/>
        </p:nvGrpSpPr>
        <p:grpSpPr>
          <a:xfrm>
            <a:off x="7091509" y="1931988"/>
            <a:ext cx="836860" cy="671185"/>
            <a:chOff x="9417497" y="1564911"/>
            <a:chExt cx="967692" cy="776116"/>
          </a:xfrm>
        </p:grpSpPr>
        <p:sp>
          <p:nvSpPr>
            <p:cNvPr id="71" name="Google Shape;71;p6"/>
            <p:cNvSpPr/>
            <p:nvPr/>
          </p:nvSpPr>
          <p:spPr>
            <a:xfrm>
              <a:off x="9921017" y="1988233"/>
              <a:ext cx="464172" cy="297268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9417497" y="1564911"/>
              <a:ext cx="759789" cy="776116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9696544" y="1861301"/>
              <a:ext cx="183168" cy="183168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10015296" y="2057859"/>
              <a:ext cx="318886" cy="141184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10118162" y="2087528"/>
              <a:ext cx="114236" cy="35248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10193703" y="2136914"/>
              <a:ext cx="77134" cy="21069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10153102" y="2136914"/>
              <a:ext cx="26579" cy="67174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10222981" y="2166191"/>
              <a:ext cx="33524" cy="87483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79;p6"/>
          <p:cNvGrpSpPr/>
          <p:nvPr/>
        </p:nvGrpSpPr>
        <p:grpSpPr>
          <a:xfrm>
            <a:off x="4823578" y="833455"/>
            <a:ext cx="849146" cy="740193"/>
            <a:chOff x="8316334" y="844291"/>
            <a:chExt cx="981899" cy="855912"/>
          </a:xfrm>
        </p:grpSpPr>
        <p:sp>
          <p:nvSpPr>
            <p:cNvPr id="80" name="Google Shape;80;p6"/>
            <p:cNvSpPr/>
            <p:nvPr/>
          </p:nvSpPr>
          <p:spPr>
            <a:xfrm>
              <a:off x="8316334" y="1331125"/>
              <a:ext cx="420586" cy="313823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8378405" y="1424459"/>
              <a:ext cx="302874" cy="171453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8526029" y="1469744"/>
              <a:ext cx="46222" cy="111113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8464322" y="1509953"/>
              <a:ext cx="33753" cy="71471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8468780" y="1463497"/>
              <a:ext cx="66784" cy="28002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8384652" y="1495899"/>
              <a:ext cx="86312" cy="34710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8486339" y="844291"/>
              <a:ext cx="811894" cy="855912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8753957" y="1161924"/>
              <a:ext cx="220272" cy="220272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6"/>
          <p:cNvSpPr/>
          <p:nvPr/>
        </p:nvSpPr>
        <p:spPr>
          <a:xfrm rot="6383532">
            <a:off x="-7400" y="89794"/>
            <a:ext cx="1628528" cy="1203046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0899675" y="-5"/>
            <a:ext cx="1292314" cy="1042826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10390625" y="5391976"/>
            <a:ext cx="1867607" cy="1566062"/>
          </a:xfrm>
          <a:custGeom>
            <a:avLst/>
            <a:gdLst/>
            <a:ahLst/>
            <a:cxnLst/>
            <a:rect l="l" t="t" r="r" b="b"/>
            <a:pathLst>
              <a:path w="1331627" h="1116622" extrusionOk="0">
                <a:moveTo>
                  <a:pt x="74564" y="1117335"/>
                </a:moveTo>
                <a:lnTo>
                  <a:pt x="71768" y="1117335"/>
                </a:lnTo>
                <a:cubicBezTo>
                  <a:pt x="30616" y="1115816"/>
                  <a:pt x="-1523" y="1081225"/>
                  <a:pt x="-4" y="1040072"/>
                </a:cubicBezTo>
                <a:cubicBezTo>
                  <a:pt x="-4" y="1040072"/>
                  <a:pt x="-4" y="1040063"/>
                  <a:pt x="-4" y="1040063"/>
                </a:cubicBezTo>
                <a:cubicBezTo>
                  <a:pt x="5682" y="887104"/>
                  <a:pt x="43432" y="661906"/>
                  <a:pt x="190892" y="457774"/>
                </a:cubicBezTo>
                <a:cubicBezTo>
                  <a:pt x="472110" y="68618"/>
                  <a:pt x="962213" y="9150"/>
                  <a:pt x="1160287" y="1692"/>
                </a:cubicBezTo>
                <a:cubicBezTo>
                  <a:pt x="1193469" y="388"/>
                  <a:pt x="1226933" y="388"/>
                  <a:pt x="1259835" y="1692"/>
                </a:cubicBezTo>
                <a:cubicBezTo>
                  <a:pt x="1300942" y="3258"/>
                  <a:pt x="1333100" y="37886"/>
                  <a:pt x="1331515" y="79039"/>
                </a:cubicBezTo>
                <a:cubicBezTo>
                  <a:pt x="1331515" y="79048"/>
                  <a:pt x="1331515" y="79048"/>
                  <a:pt x="1331515" y="79058"/>
                </a:cubicBezTo>
                <a:cubicBezTo>
                  <a:pt x="1329930" y="120182"/>
                  <a:pt x="1295256" y="152219"/>
                  <a:pt x="1254150" y="150644"/>
                </a:cubicBezTo>
                <a:cubicBezTo>
                  <a:pt x="1224975" y="149618"/>
                  <a:pt x="1195334" y="149618"/>
                  <a:pt x="1165879" y="150644"/>
                </a:cubicBezTo>
                <a:cubicBezTo>
                  <a:pt x="990083" y="157355"/>
                  <a:pt x="554880" y="209180"/>
                  <a:pt x="312160" y="545113"/>
                </a:cubicBezTo>
                <a:cubicBezTo>
                  <a:pt x="186604" y="718951"/>
                  <a:pt x="154353" y="913203"/>
                  <a:pt x="149413" y="1045563"/>
                </a:cubicBezTo>
                <a:cubicBezTo>
                  <a:pt x="147903" y="1085755"/>
                  <a:pt x="114785" y="1117512"/>
                  <a:pt x="74564" y="11173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10661813" y="5737317"/>
            <a:ext cx="1634661" cy="1228568"/>
          </a:xfrm>
          <a:custGeom>
            <a:avLst/>
            <a:gdLst/>
            <a:ahLst/>
            <a:cxnLst/>
            <a:rect l="l" t="t" r="r" b="b"/>
            <a:pathLst>
              <a:path w="1165534" h="875984" extrusionOk="0">
                <a:moveTo>
                  <a:pt x="74617" y="876698"/>
                </a:moveTo>
                <a:lnTo>
                  <a:pt x="70609" y="876698"/>
                </a:lnTo>
                <a:cubicBezTo>
                  <a:pt x="29484" y="874545"/>
                  <a:pt x="-2105" y="839451"/>
                  <a:pt x="48" y="798326"/>
                </a:cubicBezTo>
                <a:cubicBezTo>
                  <a:pt x="48" y="798317"/>
                  <a:pt x="48" y="798317"/>
                  <a:pt x="48" y="798308"/>
                </a:cubicBezTo>
                <a:cubicBezTo>
                  <a:pt x="6368" y="661520"/>
                  <a:pt x="48611" y="528807"/>
                  <a:pt x="122527" y="413533"/>
                </a:cubicBezTo>
                <a:cubicBezTo>
                  <a:pt x="245938" y="223755"/>
                  <a:pt x="417261" y="148534"/>
                  <a:pt x="530605" y="98666"/>
                </a:cubicBezTo>
                <a:cubicBezTo>
                  <a:pt x="708731" y="21748"/>
                  <a:pt x="902890" y="-10652"/>
                  <a:pt x="1096303" y="4243"/>
                </a:cubicBezTo>
                <a:cubicBezTo>
                  <a:pt x="1137409" y="7226"/>
                  <a:pt x="1168262" y="42935"/>
                  <a:pt x="1165279" y="84013"/>
                </a:cubicBezTo>
                <a:cubicBezTo>
                  <a:pt x="1165279" y="84022"/>
                  <a:pt x="1165279" y="84022"/>
                  <a:pt x="1165279" y="84031"/>
                </a:cubicBezTo>
                <a:cubicBezTo>
                  <a:pt x="1162296" y="125110"/>
                  <a:pt x="1126596" y="155991"/>
                  <a:pt x="1085490" y="153017"/>
                </a:cubicBezTo>
                <a:cubicBezTo>
                  <a:pt x="1085490" y="153017"/>
                  <a:pt x="1085397" y="153008"/>
                  <a:pt x="1085397" y="153008"/>
                </a:cubicBezTo>
                <a:cubicBezTo>
                  <a:pt x="916219" y="139865"/>
                  <a:pt x="746482" y="168080"/>
                  <a:pt x="590633" y="235220"/>
                </a:cubicBezTo>
                <a:cubicBezTo>
                  <a:pt x="488101" y="280427"/>
                  <a:pt x="346700" y="342413"/>
                  <a:pt x="247523" y="494812"/>
                </a:cubicBezTo>
                <a:cubicBezTo>
                  <a:pt x="187961" y="588108"/>
                  <a:pt x="153939" y="695449"/>
                  <a:pt x="148999" y="806044"/>
                </a:cubicBezTo>
                <a:cubicBezTo>
                  <a:pt x="146948" y="845622"/>
                  <a:pt x="114231" y="876652"/>
                  <a:pt x="74617" y="8766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10925161" y="6147179"/>
            <a:ext cx="1379017" cy="803153"/>
          </a:xfrm>
          <a:custGeom>
            <a:avLst/>
            <a:gdLst/>
            <a:ahLst/>
            <a:cxnLst/>
            <a:rect l="l" t="t" r="r" b="b"/>
            <a:pathLst>
              <a:path w="983256" h="572658" extrusionOk="0">
                <a:moveTo>
                  <a:pt x="74573" y="573372"/>
                </a:moveTo>
                <a:cubicBezTo>
                  <a:pt x="68608" y="573372"/>
                  <a:pt x="62736" y="572692"/>
                  <a:pt x="56956" y="571322"/>
                </a:cubicBezTo>
                <a:cubicBezTo>
                  <a:pt x="16969" y="561628"/>
                  <a:pt x="-7639" y="521324"/>
                  <a:pt x="2056" y="481299"/>
                </a:cubicBezTo>
                <a:cubicBezTo>
                  <a:pt x="2056" y="481261"/>
                  <a:pt x="2056" y="481224"/>
                  <a:pt x="2056" y="481187"/>
                </a:cubicBezTo>
                <a:cubicBezTo>
                  <a:pt x="27782" y="369157"/>
                  <a:pt x="84734" y="266708"/>
                  <a:pt x="166293" y="185708"/>
                </a:cubicBezTo>
                <a:cubicBezTo>
                  <a:pt x="305271" y="50832"/>
                  <a:pt x="472491" y="27249"/>
                  <a:pt x="594597" y="10658"/>
                </a:cubicBezTo>
                <a:cubicBezTo>
                  <a:pt x="703188" y="-4368"/>
                  <a:pt x="813457" y="-2354"/>
                  <a:pt x="921489" y="16623"/>
                </a:cubicBezTo>
                <a:cubicBezTo>
                  <a:pt x="962036" y="23726"/>
                  <a:pt x="989160" y="62371"/>
                  <a:pt x="982076" y="102936"/>
                </a:cubicBezTo>
                <a:cubicBezTo>
                  <a:pt x="974992" y="143502"/>
                  <a:pt x="936309" y="170626"/>
                  <a:pt x="895763" y="163524"/>
                </a:cubicBezTo>
                <a:cubicBezTo>
                  <a:pt x="803017" y="147249"/>
                  <a:pt x="708316" y="145515"/>
                  <a:pt x="615105" y="158397"/>
                </a:cubicBezTo>
                <a:cubicBezTo>
                  <a:pt x="502133" y="174056"/>
                  <a:pt x="374061" y="191860"/>
                  <a:pt x="270224" y="292714"/>
                </a:cubicBezTo>
                <a:cubicBezTo>
                  <a:pt x="229117" y="332515"/>
                  <a:pt x="174496" y="403635"/>
                  <a:pt x="147091" y="516421"/>
                </a:cubicBezTo>
                <a:cubicBezTo>
                  <a:pt x="138982" y="549865"/>
                  <a:pt x="108968" y="573401"/>
                  <a:pt x="74573" y="5733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1258278" y="6532367"/>
            <a:ext cx="1038466" cy="456667"/>
          </a:xfrm>
          <a:custGeom>
            <a:avLst/>
            <a:gdLst/>
            <a:ahLst/>
            <a:cxnLst/>
            <a:rect l="l" t="t" r="r" b="b"/>
            <a:pathLst>
              <a:path w="740439" h="325609" extrusionOk="0">
                <a:moveTo>
                  <a:pt x="74652" y="326323"/>
                </a:moveTo>
                <a:lnTo>
                  <a:pt x="67662" y="326323"/>
                </a:lnTo>
                <a:cubicBezTo>
                  <a:pt x="26648" y="322538"/>
                  <a:pt x="-3552" y="286223"/>
                  <a:pt x="270" y="245220"/>
                </a:cubicBezTo>
                <a:cubicBezTo>
                  <a:pt x="270" y="245192"/>
                  <a:pt x="270" y="245164"/>
                  <a:pt x="270" y="245136"/>
                </a:cubicBezTo>
                <a:cubicBezTo>
                  <a:pt x="7913" y="163483"/>
                  <a:pt x="36901" y="100379"/>
                  <a:pt x="86583" y="57502"/>
                </a:cubicBezTo>
                <a:cubicBezTo>
                  <a:pt x="152763" y="457"/>
                  <a:pt x="225560" y="2041"/>
                  <a:pt x="346176" y="4838"/>
                </a:cubicBezTo>
                <a:cubicBezTo>
                  <a:pt x="370691" y="5397"/>
                  <a:pt x="398001" y="6049"/>
                  <a:pt x="428668" y="6236"/>
                </a:cubicBezTo>
                <a:cubicBezTo>
                  <a:pt x="505380" y="6889"/>
                  <a:pt x="583678" y="5118"/>
                  <a:pt x="661695" y="830"/>
                </a:cubicBezTo>
                <a:cubicBezTo>
                  <a:pt x="702802" y="-1445"/>
                  <a:pt x="738034" y="30042"/>
                  <a:pt x="740271" y="71167"/>
                </a:cubicBezTo>
                <a:cubicBezTo>
                  <a:pt x="740271" y="71176"/>
                  <a:pt x="740271" y="71195"/>
                  <a:pt x="740271" y="71204"/>
                </a:cubicBezTo>
                <a:cubicBezTo>
                  <a:pt x="742508" y="112328"/>
                  <a:pt x="711096" y="147497"/>
                  <a:pt x="669898" y="149772"/>
                </a:cubicBezTo>
                <a:cubicBezTo>
                  <a:pt x="669898" y="149772"/>
                  <a:pt x="669804" y="149781"/>
                  <a:pt x="669804" y="149781"/>
                </a:cubicBezTo>
                <a:cubicBezTo>
                  <a:pt x="588897" y="154162"/>
                  <a:pt x="507337" y="156120"/>
                  <a:pt x="427456" y="155374"/>
                </a:cubicBezTo>
                <a:cubicBezTo>
                  <a:pt x="395950" y="155374"/>
                  <a:pt x="367894" y="154535"/>
                  <a:pt x="342727" y="153882"/>
                </a:cubicBezTo>
                <a:cubicBezTo>
                  <a:pt x="241686" y="151645"/>
                  <a:pt x="205613" y="151738"/>
                  <a:pt x="184269" y="170381"/>
                </a:cubicBezTo>
                <a:cubicBezTo>
                  <a:pt x="164787" y="187252"/>
                  <a:pt x="152857" y="216986"/>
                  <a:pt x="149035" y="259024"/>
                </a:cubicBezTo>
                <a:cubicBezTo>
                  <a:pt x="145306" y="297269"/>
                  <a:pt x="113055" y="326407"/>
                  <a:pt x="74652" y="32632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6"/>
          <p:cNvSpPr/>
          <p:nvPr/>
        </p:nvSpPr>
        <p:spPr>
          <a:xfrm>
            <a:off x="11576010" y="6779871"/>
            <a:ext cx="720443" cy="209165"/>
          </a:xfrm>
          <a:custGeom>
            <a:avLst/>
            <a:gdLst/>
            <a:ahLst/>
            <a:cxnLst/>
            <a:rect l="l" t="t" r="r" b="b"/>
            <a:pathLst>
              <a:path w="513685" h="149137" extrusionOk="0">
                <a:moveTo>
                  <a:pt x="439061" y="149852"/>
                </a:moveTo>
                <a:lnTo>
                  <a:pt x="74513" y="149852"/>
                </a:lnTo>
                <a:cubicBezTo>
                  <a:pt x="33314" y="149852"/>
                  <a:pt x="-56" y="116463"/>
                  <a:pt x="-56" y="75283"/>
                </a:cubicBezTo>
                <a:cubicBezTo>
                  <a:pt x="-56" y="34102"/>
                  <a:pt x="33314" y="714"/>
                  <a:pt x="74513" y="714"/>
                </a:cubicBezTo>
                <a:lnTo>
                  <a:pt x="439061" y="714"/>
                </a:lnTo>
                <a:cubicBezTo>
                  <a:pt x="480261" y="714"/>
                  <a:pt x="513630" y="34102"/>
                  <a:pt x="513630" y="75283"/>
                </a:cubicBezTo>
                <a:cubicBezTo>
                  <a:pt x="513630" y="116463"/>
                  <a:pt x="480261" y="149852"/>
                  <a:pt x="439061" y="1498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631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ldrich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873350" y="2446000"/>
            <a:ext cx="4960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6464146" y="2434250"/>
            <a:ext cx="4961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99" name="Google Shape;99;p7"/>
          <p:cNvGrpSpPr/>
          <p:nvPr/>
        </p:nvGrpSpPr>
        <p:grpSpPr>
          <a:xfrm rot="-7155270">
            <a:off x="11499448" y="5857274"/>
            <a:ext cx="428588" cy="402124"/>
            <a:chOff x="2495301" y="1749451"/>
            <a:chExt cx="358028" cy="335921"/>
          </a:xfrm>
        </p:grpSpPr>
        <p:sp>
          <p:nvSpPr>
            <p:cNvPr id="100" name="Google Shape;100;p7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7"/>
          <p:cNvGrpSpPr/>
          <p:nvPr/>
        </p:nvGrpSpPr>
        <p:grpSpPr>
          <a:xfrm rot="3120649">
            <a:off x="10976087" y="6095762"/>
            <a:ext cx="428520" cy="402060"/>
            <a:chOff x="2495301" y="1749451"/>
            <a:chExt cx="358028" cy="335921"/>
          </a:xfrm>
        </p:grpSpPr>
        <p:sp>
          <p:nvSpPr>
            <p:cNvPr id="105" name="Google Shape;105;p7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7"/>
          <p:cNvSpPr/>
          <p:nvPr/>
        </p:nvSpPr>
        <p:spPr>
          <a:xfrm rot="7429286">
            <a:off x="82817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7"/>
          <p:cNvSpPr/>
          <p:nvPr/>
        </p:nvSpPr>
        <p:spPr>
          <a:xfrm rot="9469379" flipH="1">
            <a:off x="11630998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7"/>
          <p:cNvSpPr/>
          <p:nvPr/>
        </p:nvSpPr>
        <p:spPr>
          <a:xfrm rot="3560054" flipH="1">
            <a:off x="356202" y="5941093"/>
            <a:ext cx="972034" cy="718073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5333108" y="6359168"/>
            <a:ext cx="1508191" cy="1160996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4976689" y="5999439"/>
            <a:ext cx="2184391" cy="1521061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7"/>
          <p:cNvSpPr/>
          <p:nvPr/>
        </p:nvSpPr>
        <p:spPr>
          <a:xfrm>
            <a:off x="4673687" y="5636364"/>
            <a:ext cx="2844632" cy="1885168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6493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body" idx="1"/>
          </p:nvPr>
        </p:nvSpPr>
        <p:spPr>
          <a:xfrm>
            <a:off x="2128586" y="2582425"/>
            <a:ext cx="79890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2074413" y="1177250"/>
            <a:ext cx="7989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8" name="Google Shape;118;p8"/>
          <p:cNvSpPr/>
          <p:nvPr/>
        </p:nvSpPr>
        <p:spPr>
          <a:xfrm rot="8961081" flipH="1">
            <a:off x="-193496" y="246316"/>
            <a:ext cx="1211713" cy="895131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10611054" y="297921"/>
            <a:ext cx="1252316" cy="639993"/>
          </a:xfrm>
          <a:custGeom>
            <a:avLst/>
            <a:gdLst/>
            <a:ahLst/>
            <a:cxnLst/>
            <a:rect l="l" t="t" r="r" b="b"/>
            <a:pathLst>
              <a:path w="889745" h="454702" extrusionOk="0">
                <a:moveTo>
                  <a:pt x="353596" y="20875"/>
                </a:moveTo>
                <a:cubicBezTo>
                  <a:pt x="389557" y="-4805"/>
                  <a:pt x="437514" y="-6054"/>
                  <a:pt x="474770" y="17706"/>
                </a:cubicBezTo>
                <a:cubicBezTo>
                  <a:pt x="510871" y="42546"/>
                  <a:pt x="528422" y="86710"/>
                  <a:pt x="519232" y="129559"/>
                </a:cubicBezTo>
                <a:cubicBezTo>
                  <a:pt x="535358" y="97867"/>
                  <a:pt x="559686" y="68785"/>
                  <a:pt x="592496" y="54990"/>
                </a:cubicBezTo>
                <a:cubicBezTo>
                  <a:pt x="625306" y="41195"/>
                  <a:pt x="667065" y="46788"/>
                  <a:pt x="690181" y="74098"/>
                </a:cubicBezTo>
                <a:cubicBezTo>
                  <a:pt x="713298" y="101409"/>
                  <a:pt x="706679" y="150159"/>
                  <a:pt x="674428" y="164979"/>
                </a:cubicBezTo>
                <a:cubicBezTo>
                  <a:pt x="715161" y="145219"/>
                  <a:pt x="758318" y="124899"/>
                  <a:pt x="803619" y="128627"/>
                </a:cubicBezTo>
                <a:cubicBezTo>
                  <a:pt x="848920" y="132355"/>
                  <a:pt x="894500" y="170106"/>
                  <a:pt x="889279" y="215127"/>
                </a:cubicBezTo>
                <a:cubicBezTo>
                  <a:pt x="886017" y="243836"/>
                  <a:pt x="862901" y="267511"/>
                  <a:pt x="836056" y="278138"/>
                </a:cubicBezTo>
                <a:cubicBezTo>
                  <a:pt x="809212" y="288763"/>
                  <a:pt x="782926" y="286899"/>
                  <a:pt x="750489" y="284290"/>
                </a:cubicBezTo>
                <a:cubicBezTo>
                  <a:pt x="781248" y="292585"/>
                  <a:pt x="796535" y="302093"/>
                  <a:pt x="805669" y="324091"/>
                </a:cubicBezTo>
                <a:cubicBezTo>
                  <a:pt x="814804" y="346088"/>
                  <a:pt x="811635" y="361375"/>
                  <a:pt x="796908" y="380017"/>
                </a:cubicBezTo>
                <a:cubicBezTo>
                  <a:pt x="781360" y="398286"/>
                  <a:pt x="760826" y="411634"/>
                  <a:pt x="737812" y="418420"/>
                </a:cubicBezTo>
                <a:cubicBezTo>
                  <a:pt x="658900" y="443326"/>
                  <a:pt x="572716" y="419483"/>
                  <a:pt x="517834" y="357553"/>
                </a:cubicBezTo>
                <a:cubicBezTo>
                  <a:pt x="486328" y="388499"/>
                  <a:pt x="454078" y="419911"/>
                  <a:pt x="414370" y="439020"/>
                </a:cubicBezTo>
                <a:cubicBezTo>
                  <a:pt x="374662" y="458128"/>
                  <a:pt x="325167" y="462975"/>
                  <a:pt x="287323" y="440325"/>
                </a:cubicBezTo>
                <a:cubicBezTo>
                  <a:pt x="249480" y="417674"/>
                  <a:pt x="230837" y="362680"/>
                  <a:pt x="256190" y="326607"/>
                </a:cubicBezTo>
                <a:cubicBezTo>
                  <a:pt x="215737" y="355596"/>
                  <a:pt x="173233" y="385610"/>
                  <a:pt x="123924" y="392973"/>
                </a:cubicBezTo>
                <a:cubicBezTo>
                  <a:pt x="74616" y="400337"/>
                  <a:pt x="16918" y="377128"/>
                  <a:pt x="2750" y="329497"/>
                </a:cubicBezTo>
                <a:cubicBezTo>
                  <a:pt x="-6982" y="291821"/>
                  <a:pt x="9163" y="252225"/>
                  <a:pt x="42458" y="232091"/>
                </a:cubicBezTo>
                <a:cubicBezTo>
                  <a:pt x="74895" y="212703"/>
                  <a:pt x="111341" y="220533"/>
                  <a:pt x="150023" y="235447"/>
                </a:cubicBezTo>
                <a:cubicBezTo>
                  <a:pt x="121500" y="201984"/>
                  <a:pt x="86454" y="173461"/>
                  <a:pt x="105655" y="135618"/>
                </a:cubicBezTo>
                <a:cubicBezTo>
                  <a:pt x="124856" y="97774"/>
                  <a:pt x="172580" y="80623"/>
                  <a:pt x="214525" y="86962"/>
                </a:cubicBezTo>
                <a:cubicBezTo>
                  <a:pt x="238947" y="90690"/>
                  <a:pt x="305406" y="114925"/>
                  <a:pt x="305406" y="114925"/>
                </a:cubicBezTo>
                <a:cubicBezTo>
                  <a:pt x="305406" y="114925"/>
                  <a:pt x="314727" y="78946"/>
                  <a:pt x="319388" y="67387"/>
                </a:cubicBezTo>
                <a:cubicBezTo>
                  <a:pt x="326267" y="49015"/>
                  <a:pt x="338114" y="32918"/>
                  <a:pt x="353596" y="2087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8"/>
          <p:cNvSpPr/>
          <p:nvPr/>
        </p:nvSpPr>
        <p:spPr>
          <a:xfrm rot="5400000">
            <a:off x="11024425" y="5690420"/>
            <a:ext cx="1292314" cy="1042826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8"/>
          <p:cNvGrpSpPr/>
          <p:nvPr/>
        </p:nvGrpSpPr>
        <p:grpSpPr>
          <a:xfrm>
            <a:off x="2392126" y="937931"/>
            <a:ext cx="625046" cy="586451"/>
            <a:chOff x="2495301" y="1749451"/>
            <a:chExt cx="358028" cy="335921"/>
          </a:xfrm>
        </p:grpSpPr>
        <p:sp>
          <p:nvSpPr>
            <p:cNvPr id="122" name="Google Shape;122;p8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8"/>
          <p:cNvGrpSpPr/>
          <p:nvPr/>
        </p:nvGrpSpPr>
        <p:grpSpPr>
          <a:xfrm rot="3120576">
            <a:off x="1903325" y="1358938"/>
            <a:ext cx="625051" cy="586455"/>
            <a:chOff x="2495301" y="1749451"/>
            <a:chExt cx="358028" cy="335921"/>
          </a:xfrm>
        </p:grpSpPr>
        <p:sp>
          <p:nvSpPr>
            <p:cNvPr id="127" name="Google Shape;127;p8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720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 userDrawn="1">
  <p:cSld name="007 Quote">
    <p:bg>
      <p:bgPr>
        <a:solidFill>
          <a:schemeClr val="accent4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/>
          <p:nvPr/>
        </p:nvSpPr>
        <p:spPr>
          <a:xfrm>
            <a:off x="475505" y="573886"/>
            <a:ext cx="11240990" cy="5912670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" name="Google Shape;135;p9"/>
          <p:cNvGrpSpPr/>
          <p:nvPr/>
        </p:nvGrpSpPr>
        <p:grpSpPr>
          <a:xfrm>
            <a:off x="901682" y="926524"/>
            <a:ext cx="969047" cy="777202"/>
            <a:chOff x="9417497" y="1564911"/>
            <a:chExt cx="967692" cy="776116"/>
          </a:xfrm>
        </p:grpSpPr>
        <p:sp>
          <p:nvSpPr>
            <p:cNvPr id="136" name="Google Shape;136;p9"/>
            <p:cNvSpPr/>
            <p:nvPr/>
          </p:nvSpPr>
          <p:spPr>
            <a:xfrm>
              <a:off x="9921017" y="1988233"/>
              <a:ext cx="464172" cy="297268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9417497" y="1564911"/>
              <a:ext cx="759789" cy="776116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9696544" y="1861301"/>
              <a:ext cx="183168" cy="183168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10015296" y="2057859"/>
              <a:ext cx="318886" cy="141184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10118162" y="2087528"/>
              <a:ext cx="114236" cy="35248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10193703" y="2136914"/>
              <a:ext cx="77134" cy="21069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10153102" y="2136914"/>
              <a:ext cx="26579" cy="67174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10222981" y="2166191"/>
              <a:ext cx="33524" cy="87483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9"/>
          <p:cNvGrpSpPr/>
          <p:nvPr/>
        </p:nvGrpSpPr>
        <p:grpSpPr>
          <a:xfrm>
            <a:off x="127028" y="1093098"/>
            <a:ext cx="1101396" cy="960077"/>
            <a:chOff x="8316334" y="844291"/>
            <a:chExt cx="981899" cy="855912"/>
          </a:xfrm>
        </p:grpSpPr>
        <p:sp>
          <p:nvSpPr>
            <p:cNvPr id="145" name="Google Shape;145;p9"/>
            <p:cNvSpPr/>
            <p:nvPr/>
          </p:nvSpPr>
          <p:spPr>
            <a:xfrm>
              <a:off x="8316334" y="1331125"/>
              <a:ext cx="420586" cy="313823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8378405" y="1424459"/>
              <a:ext cx="302874" cy="171453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526029" y="1469744"/>
              <a:ext cx="46222" cy="111113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8464322" y="1509953"/>
              <a:ext cx="33753" cy="71471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8468780" y="1463497"/>
              <a:ext cx="66784" cy="28002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384652" y="1495899"/>
              <a:ext cx="86312" cy="34710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8486339" y="844291"/>
              <a:ext cx="811894" cy="855912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8753957" y="1161924"/>
              <a:ext cx="220272" cy="220272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9"/>
          <p:cNvGrpSpPr/>
          <p:nvPr/>
        </p:nvGrpSpPr>
        <p:grpSpPr>
          <a:xfrm flipH="1">
            <a:off x="10553734" y="5226573"/>
            <a:ext cx="1101396" cy="960077"/>
            <a:chOff x="8316334" y="844291"/>
            <a:chExt cx="981899" cy="855912"/>
          </a:xfrm>
        </p:grpSpPr>
        <p:sp>
          <p:nvSpPr>
            <p:cNvPr id="157" name="Google Shape;157;p9"/>
            <p:cNvSpPr/>
            <p:nvPr/>
          </p:nvSpPr>
          <p:spPr>
            <a:xfrm>
              <a:off x="8316334" y="1331125"/>
              <a:ext cx="420586" cy="313823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8378405" y="1424459"/>
              <a:ext cx="302874" cy="171453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8526029" y="1469744"/>
              <a:ext cx="46222" cy="111113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8464322" y="1509953"/>
              <a:ext cx="33753" cy="71471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8468780" y="1463497"/>
              <a:ext cx="66784" cy="28002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8384652" y="1495899"/>
              <a:ext cx="86312" cy="34710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8486339" y="844291"/>
              <a:ext cx="811894" cy="855912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8753957" y="1161924"/>
              <a:ext cx="220272" cy="220272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9"/>
          <p:cNvGrpSpPr/>
          <p:nvPr/>
        </p:nvGrpSpPr>
        <p:grpSpPr>
          <a:xfrm flipH="1">
            <a:off x="9876026" y="5644043"/>
            <a:ext cx="969047" cy="777202"/>
            <a:chOff x="9417497" y="1564911"/>
            <a:chExt cx="967692" cy="776116"/>
          </a:xfrm>
        </p:grpSpPr>
        <p:sp>
          <p:nvSpPr>
            <p:cNvPr id="166" name="Google Shape;166;p9"/>
            <p:cNvSpPr/>
            <p:nvPr/>
          </p:nvSpPr>
          <p:spPr>
            <a:xfrm>
              <a:off x="9921017" y="1988233"/>
              <a:ext cx="464172" cy="297268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9417497" y="1564911"/>
              <a:ext cx="759789" cy="776116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9696544" y="1861301"/>
              <a:ext cx="183168" cy="183168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10015296" y="2057859"/>
              <a:ext cx="318886" cy="141184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10118162" y="2087528"/>
              <a:ext cx="114236" cy="35248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10193703" y="2136914"/>
              <a:ext cx="77134" cy="21069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10153102" y="2136914"/>
              <a:ext cx="26579" cy="67174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10222981" y="2166191"/>
              <a:ext cx="33524" cy="87483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9"/>
          <p:cNvSpPr/>
          <p:nvPr/>
        </p:nvSpPr>
        <p:spPr>
          <a:xfrm rot="7429286">
            <a:off x="82817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"/>
          <p:cNvSpPr/>
          <p:nvPr/>
        </p:nvSpPr>
        <p:spPr>
          <a:xfrm rot="9469379" flipH="1">
            <a:off x="11630998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30;p23">
            <a:extLst>
              <a:ext uri="{FF2B5EF4-FFF2-40B4-BE49-F238E27FC236}">
                <a16:creationId xmlns:a16="http://schemas.microsoft.com/office/drawing/2014/main" id="{FA04B8FA-42FC-4AC9-83C7-6B90B77B9AEC}"/>
              </a:ext>
            </a:extLst>
          </p:cNvPr>
          <p:cNvSpPr/>
          <p:nvPr userDrawn="1"/>
        </p:nvSpPr>
        <p:spPr>
          <a:xfrm>
            <a:off x="1965418" y="397816"/>
            <a:ext cx="8291099" cy="98273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9131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bg>
      <p:bgPr>
        <a:solidFill>
          <a:schemeClr val="accen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"/>
          <p:cNvSpPr txBox="1">
            <a:spLocks noGrp="1"/>
          </p:cNvSpPr>
          <p:nvPr>
            <p:ph type="title"/>
          </p:nvPr>
        </p:nvSpPr>
        <p:spPr>
          <a:xfrm>
            <a:off x="1547400" y="1848600"/>
            <a:ext cx="90972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81" name="Google Shape;181;p10"/>
          <p:cNvSpPr/>
          <p:nvPr/>
        </p:nvSpPr>
        <p:spPr>
          <a:xfrm>
            <a:off x="1545250" y="1738976"/>
            <a:ext cx="8803474" cy="4042699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"/>
          <p:cNvSpPr/>
          <p:nvPr/>
        </p:nvSpPr>
        <p:spPr>
          <a:xfrm>
            <a:off x="10805711" y="842221"/>
            <a:ext cx="530511" cy="467410"/>
          </a:xfrm>
          <a:custGeom>
            <a:avLst/>
            <a:gdLst/>
            <a:ahLst/>
            <a:cxnLst/>
            <a:rect l="l" t="t" r="r" b="b"/>
            <a:pathLst>
              <a:path w="132877" h="117072" extrusionOk="0">
                <a:moveTo>
                  <a:pt x="72472" y="1140"/>
                </a:moveTo>
                <a:cubicBezTo>
                  <a:pt x="53858" y="-920"/>
                  <a:pt x="35197" y="4551"/>
                  <a:pt x="20647" y="16333"/>
                </a:cubicBezTo>
                <a:cubicBezTo>
                  <a:pt x="7234" y="27630"/>
                  <a:pt x="-372" y="44380"/>
                  <a:pt x="-46" y="61913"/>
                </a:cubicBezTo>
                <a:cubicBezTo>
                  <a:pt x="2200" y="81068"/>
                  <a:pt x="13498" y="97995"/>
                  <a:pt x="30341" y="107400"/>
                </a:cubicBezTo>
                <a:cubicBezTo>
                  <a:pt x="44108" y="116367"/>
                  <a:pt x="60793" y="119704"/>
                  <a:pt x="76946" y="116721"/>
                </a:cubicBezTo>
                <a:cubicBezTo>
                  <a:pt x="96903" y="111110"/>
                  <a:pt x="113354" y="96942"/>
                  <a:pt x="121874" y="78039"/>
                </a:cubicBezTo>
                <a:cubicBezTo>
                  <a:pt x="127187" y="67878"/>
                  <a:pt x="138465" y="46626"/>
                  <a:pt x="129424" y="27611"/>
                </a:cubicBezTo>
                <a:cubicBezTo>
                  <a:pt x="118145" y="2910"/>
                  <a:pt x="82352" y="1512"/>
                  <a:pt x="72472" y="11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0"/>
          <p:cNvSpPr/>
          <p:nvPr/>
        </p:nvSpPr>
        <p:spPr>
          <a:xfrm>
            <a:off x="10472024" y="465168"/>
            <a:ext cx="433482" cy="326008"/>
          </a:xfrm>
          <a:custGeom>
            <a:avLst/>
            <a:gdLst/>
            <a:ahLst/>
            <a:cxnLst/>
            <a:rect l="l" t="t" r="r" b="b"/>
            <a:pathLst>
              <a:path w="108574" h="81655" extrusionOk="0">
                <a:moveTo>
                  <a:pt x="51401" y="81635"/>
                </a:moveTo>
                <a:cubicBezTo>
                  <a:pt x="40775" y="82660"/>
                  <a:pt x="17193" y="84897"/>
                  <a:pt x="5821" y="69238"/>
                </a:cubicBezTo>
                <a:cubicBezTo>
                  <a:pt x="-5551" y="53579"/>
                  <a:pt x="2931" y="34843"/>
                  <a:pt x="3770" y="32606"/>
                </a:cubicBezTo>
                <a:cubicBezTo>
                  <a:pt x="13091" y="9956"/>
                  <a:pt x="38445" y="4643"/>
                  <a:pt x="44503" y="2965"/>
                </a:cubicBezTo>
                <a:cubicBezTo>
                  <a:pt x="60377" y="-1751"/>
                  <a:pt x="77538" y="1026"/>
                  <a:pt x="91109" y="10515"/>
                </a:cubicBezTo>
                <a:cubicBezTo>
                  <a:pt x="102751" y="18969"/>
                  <a:pt x="109285" y="32783"/>
                  <a:pt x="108446" y="47147"/>
                </a:cubicBezTo>
                <a:cubicBezTo>
                  <a:pt x="103226" y="76229"/>
                  <a:pt x="53825" y="81449"/>
                  <a:pt x="51401" y="816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11234275" y="374828"/>
            <a:ext cx="544118" cy="388135"/>
          </a:xfrm>
          <a:custGeom>
            <a:avLst/>
            <a:gdLst/>
            <a:ahLst/>
            <a:cxnLst/>
            <a:rect l="l" t="t" r="r" b="b"/>
            <a:pathLst>
              <a:path w="136285" h="97216" extrusionOk="0">
                <a:moveTo>
                  <a:pt x="62115" y="97735"/>
                </a:moveTo>
                <a:cubicBezTo>
                  <a:pt x="46158" y="99003"/>
                  <a:pt x="30331" y="94063"/>
                  <a:pt x="17934" y="83940"/>
                </a:cubicBezTo>
                <a:cubicBezTo>
                  <a:pt x="7121" y="75355"/>
                  <a:pt x="559" y="62502"/>
                  <a:pt x="-56" y="48706"/>
                </a:cubicBezTo>
                <a:cubicBezTo>
                  <a:pt x="1249" y="21862"/>
                  <a:pt x="35364" y="8067"/>
                  <a:pt x="40677" y="5923"/>
                </a:cubicBezTo>
                <a:cubicBezTo>
                  <a:pt x="60130" y="-1478"/>
                  <a:pt x="81709" y="-975"/>
                  <a:pt x="100798" y="7321"/>
                </a:cubicBezTo>
                <a:cubicBezTo>
                  <a:pt x="110119" y="11422"/>
                  <a:pt x="133608" y="21302"/>
                  <a:pt x="136032" y="39758"/>
                </a:cubicBezTo>
                <a:cubicBezTo>
                  <a:pt x="138922" y="62222"/>
                  <a:pt x="109187" y="80585"/>
                  <a:pt x="101451" y="85339"/>
                </a:cubicBezTo>
                <a:cubicBezTo>
                  <a:pt x="89715" y="92982"/>
                  <a:pt x="76116" y="97270"/>
                  <a:pt x="62115" y="977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5" name="Google Shape;185;p10"/>
          <p:cNvGrpSpPr/>
          <p:nvPr/>
        </p:nvGrpSpPr>
        <p:grpSpPr>
          <a:xfrm>
            <a:off x="1610380" y="1788431"/>
            <a:ext cx="428560" cy="402097"/>
            <a:chOff x="2495301" y="1749451"/>
            <a:chExt cx="358028" cy="335921"/>
          </a:xfrm>
        </p:grpSpPr>
        <p:sp>
          <p:nvSpPr>
            <p:cNvPr id="186" name="Google Shape;186;p10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10"/>
          <p:cNvGrpSpPr/>
          <p:nvPr/>
        </p:nvGrpSpPr>
        <p:grpSpPr>
          <a:xfrm rot="3120649">
            <a:off x="1032162" y="2085662"/>
            <a:ext cx="428520" cy="402060"/>
            <a:chOff x="2495301" y="1749451"/>
            <a:chExt cx="358028" cy="335921"/>
          </a:xfrm>
        </p:grpSpPr>
        <p:sp>
          <p:nvSpPr>
            <p:cNvPr id="191" name="Google Shape;191;p10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0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0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10"/>
          <p:cNvGrpSpPr/>
          <p:nvPr/>
        </p:nvGrpSpPr>
        <p:grpSpPr>
          <a:xfrm>
            <a:off x="10805705" y="5415706"/>
            <a:ext cx="428560" cy="402097"/>
            <a:chOff x="2495301" y="1749451"/>
            <a:chExt cx="358028" cy="335921"/>
          </a:xfrm>
        </p:grpSpPr>
        <p:sp>
          <p:nvSpPr>
            <p:cNvPr id="196" name="Google Shape;196;p10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0"/>
          <p:cNvGrpSpPr/>
          <p:nvPr/>
        </p:nvGrpSpPr>
        <p:grpSpPr>
          <a:xfrm rot="3120649">
            <a:off x="10090612" y="2085662"/>
            <a:ext cx="428520" cy="402060"/>
            <a:chOff x="2495301" y="1749451"/>
            <a:chExt cx="358028" cy="335921"/>
          </a:xfrm>
        </p:grpSpPr>
        <p:sp>
          <p:nvSpPr>
            <p:cNvPr id="201" name="Google Shape;201;p10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10"/>
          <p:cNvSpPr/>
          <p:nvPr/>
        </p:nvSpPr>
        <p:spPr>
          <a:xfrm>
            <a:off x="5585511" y="711908"/>
            <a:ext cx="1009305" cy="790276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5346966" y="466807"/>
            <a:ext cx="1461829" cy="1035368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5144163" y="219425"/>
            <a:ext cx="1903674" cy="1344489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0"/>
          <p:cNvSpPr/>
          <p:nvPr/>
        </p:nvSpPr>
        <p:spPr>
          <a:xfrm rot="3560054" flipH="1">
            <a:off x="504677" y="5599743"/>
            <a:ext cx="972034" cy="718073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11545624" y="841122"/>
            <a:ext cx="428317" cy="784992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12560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"/>
          <p:cNvSpPr txBox="1">
            <a:spLocks noGrp="1"/>
          </p:cNvSpPr>
          <p:nvPr>
            <p:ph type="subTitle" idx="1"/>
          </p:nvPr>
        </p:nvSpPr>
        <p:spPr>
          <a:xfrm>
            <a:off x="2393782" y="1729975"/>
            <a:ext cx="8062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12" name="Google Shape;212;p11"/>
          <p:cNvSpPr txBox="1">
            <a:spLocks noGrp="1"/>
          </p:cNvSpPr>
          <p:nvPr>
            <p:ph type="subTitle" idx="2"/>
          </p:nvPr>
        </p:nvSpPr>
        <p:spPr>
          <a:xfrm>
            <a:off x="2393782" y="3334868"/>
            <a:ext cx="8062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13" name="Google Shape;213;p11"/>
          <p:cNvSpPr txBox="1">
            <a:spLocks noGrp="1"/>
          </p:cNvSpPr>
          <p:nvPr>
            <p:ph type="subTitle" idx="3"/>
          </p:nvPr>
        </p:nvSpPr>
        <p:spPr>
          <a:xfrm>
            <a:off x="2393782" y="4939762"/>
            <a:ext cx="8062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14" name="Google Shape;214;p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5" name="Google Shape;215;p11"/>
          <p:cNvSpPr txBox="1">
            <a:spLocks noGrp="1"/>
          </p:cNvSpPr>
          <p:nvPr>
            <p:ph type="body" idx="4"/>
          </p:nvPr>
        </p:nvSpPr>
        <p:spPr>
          <a:xfrm>
            <a:off x="2393775" y="2167925"/>
            <a:ext cx="8062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16" name="Google Shape;216;p11"/>
          <p:cNvSpPr txBox="1">
            <a:spLocks noGrp="1"/>
          </p:cNvSpPr>
          <p:nvPr>
            <p:ph type="body" idx="5"/>
          </p:nvPr>
        </p:nvSpPr>
        <p:spPr>
          <a:xfrm>
            <a:off x="2393775" y="3761388"/>
            <a:ext cx="80628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17" name="Google Shape;217;p11"/>
          <p:cNvSpPr txBox="1">
            <a:spLocks noGrp="1"/>
          </p:cNvSpPr>
          <p:nvPr>
            <p:ph type="body" idx="6"/>
          </p:nvPr>
        </p:nvSpPr>
        <p:spPr>
          <a:xfrm>
            <a:off x="2393775" y="5353050"/>
            <a:ext cx="8063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18" name="Google Shape;218;p11"/>
          <p:cNvSpPr/>
          <p:nvPr/>
        </p:nvSpPr>
        <p:spPr>
          <a:xfrm rot="-7429286" flipH="1">
            <a:off x="11136629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1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/>
          <p:nvPr/>
        </p:nvSpPr>
        <p:spPr>
          <a:xfrm>
            <a:off x="9854704" y="297921"/>
            <a:ext cx="1252316" cy="639993"/>
          </a:xfrm>
          <a:custGeom>
            <a:avLst/>
            <a:gdLst/>
            <a:ahLst/>
            <a:cxnLst/>
            <a:rect l="l" t="t" r="r" b="b"/>
            <a:pathLst>
              <a:path w="889745" h="454702" extrusionOk="0">
                <a:moveTo>
                  <a:pt x="353596" y="20875"/>
                </a:moveTo>
                <a:cubicBezTo>
                  <a:pt x="389557" y="-4805"/>
                  <a:pt x="437514" y="-6054"/>
                  <a:pt x="474770" y="17706"/>
                </a:cubicBezTo>
                <a:cubicBezTo>
                  <a:pt x="510871" y="42546"/>
                  <a:pt x="528422" y="86710"/>
                  <a:pt x="519232" y="129559"/>
                </a:cubicBezTo>
                <a:cubicBezTo>
                  <a:pt x="535358" y="97867"/>
                  <a:pt x="559686" y="68785"/>
                  <a:pt x="592496" y="54990"/>
                </a:cubicBezTo>
                <a:cubicBezTo>
                  <a:pt x="625306" y="41195"/>
                  <a:pt x="667065" y="46788"/>
                  <a:pt x="690181" y="74098"/>
                </a:cubicBezTo>
                <a:cubicBezTo>
                  <a:pt x="713298" y="101409"/>
                  <a:pt x="706679" y="150159"/>
                  <a:pt x="674428" y="164979"/>
                </a:cubicBezTo>
                <a:cubicBezTo>
                  <a:pt x="715161" y="145219"/>
                  <a:pt x="758318" y="124899"/>
                  <a:pt x="803619" y="128627"/>
                </a:cubicBezTo>
                <a:cubicBezTo>
                  <a:pt x="848920" y="132355"/>
                  <a:pt x="894500" y="170106"/>
                  <a:pt x="889279" y="215127"/>
                </a:cubicBezTo>
                <a:cubicBezTo>
                  <a:pt x="886017" y="243836"/>
                  <a:pt x="862901" y="267511"/>
                  <a:pt x="836056" y="278138"/>
                </a:cubicBezTo>
                <a:cubicBezTo>
                  <a:pt x="809212" y="288763"/>
                  <a:pt x="782926" y="286899"/>
                  <a:pt x="750489" y="284290"/>
                </a:cubicBezTo>
                <a:cubicBezTo>
                  <a:pt x="781248" y="292585"/>
                  <a:pt x="796535" y="302093"/>
                  <a:pt x="805669" y="324091"/>
                </a:cubicBezTo>
                <a:cubicBezTo>
                  <a:pt x="814804" y="346088"/>
                  <a:pt x="811635" y="361375"/>
                  <a:pt x="796908" y="380017"/>
                </a:cubicBezTo>
                <a:cubicBezTo>
                  <a:pt x="781360" y="398286"/>
                  <a:pt x="760826" y="411634"/>
                  <a:pt x="737812" y="418420"/>
                </a:cubicBezTo>
                <a:cubicBezTo>
                  <a:pt x="658900" y="443326"/>
                  <a:pt x="572716" y="419483"/>
                  <a:pt x="517834" y="357553"/>
                </a:cubicBezTo>
                <a:cubicBezTo>
                  <a:pt x="486328" y="388499"/>
                  <a:pt x="454078" y="419911"/>
                  <a:pt x="414370" y="439020"/>
                </a:cubicBezTo>
                <a:cubicBezTo>
                  <a:pt x="374662" y="458128"/>
                  <a:pt x="325167" y="462975"/>
                  <a:pt x="287323" y="440325"/>
                </a:cubicBezTo>
                <a:cubicBezTo>
                  <a:pt x="249480" y="417674"/>
                  <a:pt x="230837" y="362680"/>
                  <a:pt x="256190" y="326607"/>
                </a:cubicBezTo>
                <a:cubicBezTo>
                  <a:pt x="215737" y="355596"/>
                  <a:pt x="173233" y="385610"/>
                  <a:pt x="123924" y="392973"/>
                </a:cubicBezTo>
                <a:cubicBezTo>
                  <a:pt x="74616" y="400337"/>
                  <a:pt x="16918" y="377128"/>
                  <a:pt x="2750" y="329497"/>
                </a:cubicBezTo>
                <a:cubicBezTo>
                  <a:pt x="-6982" y="291821"/>
                  <a:pt x="9163" y="252225"/>
                  <a:pt x="42458" y="232091"/>
                </a:cubicBezTo>
                <a:cubicBezTo>
                  <a:pt x="74895" y="212703"/>
                  <a:pt x="111341" y="220533"/>
                  <a:pt x="150023" y="235447"/>
                </a:cubicBezTo>
                <a:cubicBezTo>
                  <a:pt x="121500" y="201984"/>
                  <a:pt x="86454" y="173461"/>
                  <a:pt x="105655" y="135618"/>
                </a:cubicBezTo>
                <a:cubicBezTo>
                  <a:pt x="124856" y="97774"/>
                  <a:pt x="172580" y="80623"/>
                  <a:pt x="214525" y="86962"/>
                </a:cubicBezTo>
                <a:cubicBezTo>
                  <a:pt x="238947" y="90690"/>
                  <a:pt x="305406" y="114925"/>
                  <a:pt x="305406" y="114925"/>
                </a:cubicBezTo>
                <a:cubicBezTo>
                  <a:pt x="305406" y="114925"/>
                  <a:pt x="314727" y="78946"/>
                  <a:pt x="319388" y="67387"/>
                </a:cubicBezTo>
                <a:cubicBezTo>
                  <a:pt x="326267" y="49015"/>
                  <a:pt x="338114" y="32918"/>
                  <a:pt x="353596" y="20875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1938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008 Team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23" name="Google Shape;223;p12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24" name="Google Shape;224;p12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25" name="Google Shape;225;p12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6" name="Google Shape;226;p12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27" name="Google Shape;227;p12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28" name="Google Shape;228;p12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29" name="Google Shape;229;p12"/>
          <p:cNvSpPr/>
          <p:nvPr/>
        </p:nvSpPr>
        <p:spPr>
          <a:xfrm flipH="1">
            <a:off x="11364769" y="2697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2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1" name="Google Shape;231;p12"/>
          <p:cNvGrpSpPr/>
          <p:nvPr/>
        </p:nvGrpSpPr>
        <p:grpSpPr>
          <a:xfrm rot="-8670537">
            <a:off x="481073" y="5670895"/>
            <a:ext cx="358103" cy="1075775"/>
            <a:chOff x="5847863" y="4281335"/>
            <a:chExt cx="358150" cy="1075915"/>
          </a:xfrm>
        </p:grpSpPr>
        <p:sp>
          <p:nvSpPr>
            <p:cNvPr id="232" name="Google Shape;232;p12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2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12"/>
          <p:cNvSpPr/>
          <p:nvPr/>
        </p:nvSpPr>
        <p:spPr>
          <a:xfrm flipH="1">
            <a:off x="11407444" y="2697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/>
          <p:nvPr/>
        </p:nvSpPr>
        <p:spPr>
          <a:xfrm rot="-704196" flipH="1">
            <a:off x="10755869" y="662126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2"/>
          <p:cNvSpPr/>
          <p:nvPr/>
        </p:nvSpPr>
        <p:spPr>
          <a:xfrm rot="-704196" flipH="1">
            <a:off x="10792653" y="654475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8195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010 Text and Image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5292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011 Background image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42" name="Google Shape;242;p14"/>
          <p:cNvGrpSpPr/>
          <p:nvPr/>
        </p:nvGrpSpPr>
        <p:grpSpPr>
          <a:xfrm rot="-8363420">
            <a:off x="11270385" y="259689"/>
            <a:ext cx="425298" cy="399037"/>
            <a:chOff x="2495301" y="1749451"/>
            <a:chExt cx="358028" cy="335921"/>
          </a:xfrm>
        </p:grpSpPr>
        <p:sp>
          <p:nvSpPr>
            <p:cNvPr id="243" name="Google Shape;243;p14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14"/>
          <p:cNvGrpSpPr/>
          <p:nvPr/>
        </p:nvGrpSpPr>
        <p:grpSpPr>
          <a:xfrm rot="3120774">
            <a:off x="10884627" y="648640"/>
            <a:ext cx="425282" cy="398996"/>
            <a:chOff x="2495301" y="1749451"/>
            <a:chExt cx="358028" cy="335921"/>
          </a:xfrm>
        </p:grpSpPr>
        <p:sp>
          <p:nvSpPr>
            <p:cNvPr id="248" name="Google Shape;248;p14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14"/>
          <p:cNvGrpSpPr/>
          <p:nvPr/>
        </p:nvGrpSpPr>
        <p:grpSpPr>
          <a:xfrm rot="3120774">
            <a:off x="11387000" y="796053"/>
            <a:ext cx="425282" cy="398996"/>
            <a:chOff x="2495301" y="1749451"/>
            <a:chExt cx="358028" cy="335921"/>
          </a:xfrm>
        </p:grpSpPr>
        <p:sp>
          <p:nvSpPr>
            <p:cNvPr id="253" name="Google Shape;253;p14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7" name="Google Shape;257;p14"/>
          <p:cNvSpPr/>
          <p:nvPr/>
        </p:nvSpPr>
        <p:spPr>
          <a:xfrm>
            <a:off x="10202655" y="6119608"/>
            <a:ext cx="1332283" cy="1043342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4"/>
          <p:cNvSpPr/>
          <p:nvPr/>
        </p:nvSpPr>
        <p:spPr>
          <a:xfrm>
            <a:off x="9887449" y="5795738"/>
            <a:ext cx="1929615" cy="1366919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4"/>
          <p:cNvSpPr/>
          <p:nvPr/>
        </p:nvSpPr>
        <p:spPr>
          <a:xfrm>
            <a:off x="9619471" y="5468854"/>
            <a:ext cx="2512849" cy="1777032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4"/>
          <p:cNvSpPr/>
          <p:nvPr/>
        </p:nvSpPr>
        <p:spPr>
          <a:xfrm>
            <a:off x="314904" y="420421"/>
            <a:ext cx="1252316" cy="639993"/>
          </a:xfrm>
          <a:custGeom>
            <a:avLst/>
            <a:gdLst/>
            <a:ahLst/>
            <a:cxnLst/>
            <a:rect l="l" t="t" r="r" b="b"/>
            <a:pathLst>
              <a:path w="889745" h="454702" extrusionOk="0">
                <a:moveTo>
                  <a:pt x="353596" y="20875"/>
                </a:moveTo>
                <a:cubicBezTo>
                  <a:pt x="389557" y="-4805"/>
                  <a:pt x="437514" y="-6054"/>
                  <a:pt x="474770" y="17706"/>
                </a:cubicBezTo>
                <a:cubicBezTo>
                  <a:pt x="510871" y="42546"/>
                  <a:pt x="528422" y="86710"/>
                  <a:pt x="519232" y="129559"/>
                </a:cubicBezTo>
                <a:cubicBezTo>
                  <a:pt x="535358" y="97867"/>
                  <a:pt x="559686" y="68785"/>
                  <a:pt x="592496" y="54990"/>
                </a:cubicBezTo>
                <a:cubicBezTo>
                  <a:pt x="625306" y="41195"/>
                  <a:pt x="667065" y="46788"/>
                  <a:pt x="690181" y="74098"/>
                </a:cubicBezTo>
                <a:cubicBezTo>
                  <a:pt x="713298" y="101409"/>
                  <a:pt x="706679" y="150159"/>
                  <a:pt x="674428" y="164979"/>
                </a:cubicBezTo>
                <a:cubicBezTo>
                  <a:pt x="715161" y="145219"/>
                  <a:pt x="758318" y="124899"/>
                  <a:pt x="803619" y="128627"/>
                </a:cubicBezTo>
                <a:cubicBezTo>
                  <a:pt x="848920" y="132355"/>
                  <a:pt x="894500" y="170106"/>
                  <a:pt x="889279" y="215127"/>
                </a:cubicBezTo>
                <a:cubicBezTo>
                  <a:pt x="886017" y="243836"/>
                  <a:pt x="862901" y="267511"/>
                  <a:pt x="836056" y="278138"/>
                </a:cubicBezTo>
                <a:cubicBezTo>
                  <a:pt x="809212" y="288763"/>
                  <a:pt x="782926" y="286899"/>
                  <a:pt x="750489" y="284290"/>
                </a:cubicBezTo>
                <a:cubicBezTo>
                  <a:pt x="781248" y="292585"/>
                  <a:pt x="796535" y="302093"/>
                  <a:pt x="805669" y="324091"/>
                </a:cubicBezTo>
                <a:cubicBezTo>
                  <a:pt x="814804" y="346088"/>
                  <a:pt x="811635" y="361375"/>
                  <a:pt x="796908" y="380017"/>
                </a:cubicBezTo>
                <a:cubicBezTo>
                  <a:pt x="781360" y="398286"/>
                  <a:pt x="760826" y="411634"/>
                  <a:pt x="737812" y="418420"/>
                </a:cubicBezTo>
                <a:cubicBezTo>
                  <a:pt x="658900" y="443326"/>
                  <a:pt x="572716" y="419483"/>
                  <a:pt x="517834" y="357553"/>
                </a:cubicBezTo>
                <a:cubicBezTo>
                  <a:pt x="486328" y="388499"/>
                  <a:pt x="454078" y="419911"/>
                  <a:pt x="414370" y="439020"/>
                </a:cubicBezTo>
                <a:cubicBezTo>
                  <a:pt x="374662" y="458128"/>
                  <a:pt x="325167" y="462975"/>
                  <a:pt x="287323" y="440325"/>
                </a:cubicBezTo>
                <a:cubicBezTo>
                  <a:pt x="249480" y="417674"/>
                  <a:pt x="230837" y="362680"/>
                  <a:pt x="256190" y="326607"/>
                </a:cubicBezTo>
                <a:cubicBezTo>
                  <a:pt x="215737" y="355596"/>
                  <a:pt x="173233" y="385610"/>
                  <a:pt x="123924" y="392973"/>
                </a:cubicBezTo>
                <a:cubicBezTo>
                  <a:pt x="74616" y="400337"/>
                  <a:pt x="16918" y="377128"/>
                  <a:pt x="2750" y="329497"/>
                </a:cubicBezTo>
                <a:cubicBezTo>
                  <a:pt x="-6982" y="291821"/>
                  <a:pt x="9163" y="252225"/>
                  <a:pt x="42458" y="232091"/>
                </a:cubicBezTo>
                <a:cubicBezTo>
                  <a:pt x="74895" y="212703"/>
                  <a:pt x="111341" y="220533"/>
                  <a:pt x="150023" y="235447"/>
                </a:cubicBezTo>
                <a:cubicBezTo>
                  <a:pt x="121500" y="201984"/>
                  <a:pt x="86454" y="173461"/>
                  <a:pt x="105655" y="135618"/>
                </a:cubicBezTo>
                <a:cubicBezTo>
                  <a:pt x="124856" y="97774"/>
                  <a:pt x="172580" y="80623"/>
                  <a:pt x="214525" y="86962"/>
                </a:cubicBezTo>
                <a:cubicBezTo>
                  <a:pt x="238947" y="90690"/>
                  <a:pt x="305406" y="114925"/>
                  <a:pt x="305406" y="114925"/>
                </a:cubicBezTo>
                <a:cubicBezTo>
                  <a:pt x="305406" y="114925"/>
                  <a:pt x="314727" y="78946"/>
                  <a:pt x="319388" y="67387"/>
                </a:cubicBezTo>
                <a:cubicBezTo>
                  <a:pt x="326267" y="49015"/>
                  <a:pt x="338114" y="32918"/>
                  <a:pt x="353596" y="20875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4"/>
          <p:cNvSpPr/>
          <p:nvPr/>
        </p:nvSpPr>
        <p:spPr>
          <a:xfrm rot="1147042">
            <a:off x="827142" y="1390262"/>
            <a:ext cx="769442" cy="789377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4"/>
          <p:cNvSpPr/>
          <p:nvPr/>
        </p:nvSpPr>
        <p:spPr>
          <a:xfrm rot="2941947">
            <a:off x="221452" y="1147957"/>
            <a:ext cx="684153" cy="701316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7651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012 Percentages">
    <p:bg>
      <p:bgPr>
        <a:solidFill>
          <a:schemeClr val="accent4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 txBox="1">
            <a:spLocks noGrp="1"/>
          </p:cNvSpPr>
          <p:nvPr>
            <p:ph type="title" hasCustomPrompt="1"/>
          </p:nvPr>
        </p:nvSpPr>
        <p:spPr>
          <a:xfrm>
            <a:off x="715025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5" name="Google Shape;265;p15"/>
          <p:cNvSpPr txBox="1">
            <a:spLocks noGrp="1"/>
          </p:cNvSpPr>
          <p:nvPr>
            <p:ph type="title" idx="2"/>
          </p:nvPr>
        </p:nvSpPr>
        <p:spPr>
          <a:xfrm>
            <a:off x="715025" y="898175"/>
            <a:ext cx="10714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266" name="Google Shape;266;p15"/>
          <p:cNvSpPr txBox="1">
            <a:spLocks noGrp="1"/>
          </p:cNvSpPr>
          <p:nvPr>
            <p:ph type="title" idx="3" hasCustomPrompt="1"/>
          </p:nvPr>
        </p:nvSpPr>
        <p:spPr>
          <a:xfrm>
            <a:off x="4516336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7" name="Google Shape;267;p15"/>
          <p:cNvSpPr txBox="1">
            <a:spLocks noGrp="1"/>
          </p:cNvSpPr>
          <p:nvPr>
            <p:ph type="title" idx="4" hasCustomPrompt="1"/>
          </p:nvPr>
        </p:nvSpPr>
        <p:spPr>
          <a:xfrm>
            <a:off x="8481454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8" name="Google Shape;268;p15"/>
          <p:cNvSpPr txBox="1">
            <a:spLocks noGrp="1"/>
          </p:cNvSpPr>
          <p:nvPr>
            <p:ph type="body" idx="1"/>
          </p:nvPr>
        </p:nvSpPr>
        <p:spPr>
          <a:xfrm>
            <a:off x="8481446" y="361972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9" name="Google Shape;269;p15"/>
          <p:cNvSpPr txBox="1">
            <a:spLocks noGrp="1"/>
          </p:cNvSpPr>
          <p:nvPr>
            <p:ph type="body" idx="5"/>
          </p:nvPr>
        </p:nvSpPr>
        <p:spPr>
          <a:xfrm>
            <a:off x="451634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body" idx="6"/>
          </p:nvPr>
        </p:nvSpPr>
        <p:spPr>
          <a:xfrm>
            <a:off x="71502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71" name="Google Shape;271;p15"/>
          <p:cNvSpPr/>
          <p:nvPr/>
        </p:nvSpPr>
        <p:spPr>
          <a:xfrm rot="-7429286" flipH="1">
            <a:off x="11136629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/>
          <p:nvPr/>
        </p:nvSpPr>
        <p:spPr>
          <a:xfrm>
            <a:off x="4216676" y="6210778"/>
            <a:ext cx="4037142" cy="231756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5"/>
          <p:cNvSpPr/>
          <p:nvPr/>
        </p:nvSpPr>
        <p:spPr>
          <a:xfrm>
            <a:off x="4902661" y="6338244"/>
            <a:ext cx="2724772" cy="208413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5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23144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"/>
          <p:cNvSpPr txBox="1">
            <a:spLocks noGrp="1"/>
          </p:cNvSpPr>
          <p:nvPr>
            <p:ph type="subTitle" idx="1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77" name="Google Shape;277;p16"/>
          <p:cNvSpPr txBox="1">
            <a:spLocks noGrp="1"/>
          </p:cNvSpPr>
          <p:nvPr>
            <p:ph type="subTitle" idx="2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78" name="Google Shape;278;p16"/>
          <p:cNvSpPr txBox="1">
            <a:spLocks noGrp="1"/>
          </p:cNvSpPr>
          <p:nvPr>
            <p:ph type="subTitle" idx="3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4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80" name="Google Shape;280;p16"/>
          <p:cNvSpPr txBox="1">
            <a:spLocks noGrp="1"/>
          </p:cNvSpPr>
          <p:nvPr>
            <p:ph type="subTitle" idx="5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81" name="Google Shape;281;p16"/>
          <p:cNvSpPr txBox="1">
            <a:spLocks noGrp="1"/>
          </p:cNvSpPr>
          <p:nvPr>
            <p:ph type="subTitle" idx="6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82" name="Google Shape;282;p16"/>
          <p:cNvSpPr txBox="1">
            <a:spLocks noGrp="1"/>
          </p:cNvSpPr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3" name="Google Shape;283;p16"/>
          <p:cNvSpPr txBox="1">
            <a:spLocks noGrp="1"/>
          </p:cNvSpPr>
          <p:nvPr>
            <p:ph type="body" idx="7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4" name="Google Shape;284;p16"/>
          <p:cNvSpPr txBox="1">
            <a:spLocks noGrp="1"/>
          </p:cNvSpPr>
          <p:nvPr>
            <p:ph type="body" idx="8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5" name="Google Shape;285;p16"/>
          <p:cNvSpPr txBox="1">
            <a:spLocks noGrp="1"/>
          </p:cNvSpPr>
          <p:nvPr>
            <p:ph type="body" idx="9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6" name="Google Shape;286;p16"/>
          <p:cNvSpPr txBox="1">
            <a:spLocks noGrp="1"/>
          </p:cNvSpPr>
          <p:nvPr>
            <p:ph type="body" idx="13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7" name="Google Shape;287;p16"/>
          <p:cNvSpPr txBox="1">
            <a:spLocks noGrp="1"/>
          </p:cNvSpPr>
          <p:nvPr>
            <p:ph type="body" idx="14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8" name="Google Shape;288;p16"/>
          <p:cNvSpPr txBox="1">
            <a:spLocks noGrp="1"/>
          </p:cNvSpPr>
          <p:nvPr>
            <p:ph type="body" idx="15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9" name="Google Shape;289;p16"/>
          <p:cNvSpPr/>
          <p:nvPr/>
        </p:nvSpPr>
        <p:spPr>
          <a:xfrm rot="7429286">
            <a:off x="82817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6"/>
          <p:cNvSpPr/>
          <p:nvPr/>
        </p:nvSpPr>
        <p:spPr>
          <a:xfrm rot="9469379" flipH="1">
            <a:off x="11630998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84573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014 Map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"/>
          <p:cNvSpPr/>
          <p:nvPr/>
        </p:nvSpPr>
        <p:spPr>
          <a:xfrm>
            <a:off x="10805711" y="842221"/>
            <a:ext cx="530511" cy="467410"/>
          </a:xfrm>
          <a:custGeom>
            <a:avLst/>
            <a:gdLst/>
            <a:ahLst/>
            <a:cxnLst/>
            <a:rect l="l" t="t" r="r" b="b"/>
            <a:pathLst>
              <a:path w="132877" h="117072" extrusionOk="0">
                <a:moveTo>
                  <a:pt x="72472" y="1140"/>
                </a:moveTo>
                <a:cubicBezTo>
                  <a:pt x="53858" y="-920"/>
                  <a:pt x="35197" y="4551"/>
                  <a:pt x="20647" y="16333"/>
                </a:cubicBezTo>
                <a:cubicBezTo>
                  <a:pt x="7234" y="27630"/>
                  <a:pt x="-372" y="44380"/>
                  <a:pt x="-46" y="61913"/>
                </a:cubicBezTo>
                <a:cubicBezTo>
                  <a:pt x="2200" y="81068"/>
                  <a:pt x="13498" y="97995"/>
                  <a:pt x="30341" y="107400"/>
                </a:cubicBezTo>
                <a:cubicBezTo>
                  <a:pt x="44108" y="116367"/>
                  <a:pt x="60793" y="119704"/>
                  <a:pt x="76946" y="116721"/>
                </a:cubicBezTo>
                <a:cubicBezTo>
                  <a:pt x="96903" y="111110"/>
                  <a:pt x="113354" y="96942"/>
                  <a:pt x="121874" y="78039"/>
                </a:cubicBezTo>
                <a:cubicBezTo>
                  <a:pt x="127187" y="67878"/>
                  <a:pt x="138465" y="46626"/>
                  <a:pt x="129424" y="27611"/>
                </a:cubicBezTo>
                <a:cubicBezTo>
                  <a:pt x="118145" y="2910"/>
                  <a:pt x="82352" y="1512"/>
                  <a:pt x="72472" y="11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7"/>
          <p:cNvSpPr/>
          <p:nvPr/>
        </p:nvSpPr>
        <p:spPr>
          <a:xfrm>
            <a:off x="10472024" y="465168"/>
            <a:ext cx="433482" cy="326008"/>
          </a:xfrm>
          <a:custGeom>
            <a:avLst/>
            <a:gdLst/>
            <a:ahLst/>
            <a:cxnLst/>
            <a:rect l="l" t="t" r="r" b="b"/>
            <a:pathLst>
              <a:path w="108574" h="81655" extrusionOk="0">
                <a:moveTo>
                  <a:pt x="51401" y="81635"/>
                </a:moveTo>
                <a:cubicBezTo>
                  <a:pt x="40775" y="82660"/>
                  <a:pt x="17193" y="84897"/>
                  <a:pt x="5821" y="69238"/>
                </a:cubicBezTo>
                <a:cubicBezTo>
                  <a:pt x="-5551" y="53579"/>
                  <a:pt x="2931" y="34843"/>
                  <a:pt x="3770" y="32606"/>
                </a:cubicBezTo>
                <a:cubicBezTo>
                  <a:pt x="13091" y="9956"/>
                  <a:pt x="38445" y="4643"/>
                  <a:pt x="44503" y="2965"/>
                </a:cubicBezTo>
                <a:cubicBezTo>
                  <a:pt x="60377" y="-1751"/>
                  <a:pt x="77538" y="1026"/>
                  <a:pt x="91109" y="10515"/>
                </a:cubicBezTo>
                <a:cubicBezTo>
                  <a:pt x="102751" y="18969"/>
                  <a:pt x="109285" y="32783"/>
                  <a:pt x="108446" y="47147"/>
                </a:cubicBezTo>
                <a:cubicBezTo>
                  <a:pt x="103226" y="76229"/>
                  <a:pt x="53825" y="81449"/>
                  <a:pt x="51401" y="816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7"/>
          <p:cNvSpPr/>
          <p:nvPr/>
        </p:nvSpPr>
        <p:spPr>
          <a:xfrm>
            <a:off x="11234275" y="374828"/>
            <a:ext cx="544118" cy="388135"/>
          </a:xfrm>
          <a:custGeom>
            <a:avLst/>
            <a:gdLst/>
            <a:ahLst/>
            <a:cxnLst/>
            <a:rect l="l" t="t" r="r" b="b"/>
            <a:pathLst>
              <a:path w="136285" h="97216" extrusionOk="0">
                <a:moveTo>
                  <a:pt x="62115" y="97735"/>
                </a:moveTo>
                <a:cubicBezTo>
                  <a:pt x="46158" y="99003"/>
                  <a:pt x="30331" y="94063"/>
                  <a:pt x="17934" y="83940"/>
                </a:cubicBezTo>
                <a:cubicBezTo>
                  <a:pt x="7121" y="75355"/>
                  <a:pt x="559" y="62502"/>
                  <a:pt x="-56" y="48706"/>
                </a:cubicBezTo>
                <a:cubicBezTo>
                  <a:pt x="1249" y="21862"/>
                  <a:pt x="35364" y="8067"/>
                  <a:pt x="40677" y="5923"/>
                </a:cubicBezTo>
                <a:cubicBezTo>
                  <a:pt x="60130" y="-1478"/>
                  <a:pt x="81709" y="-975"/>
                  <a:pt x="100798" y="7321"/>
                </a:cubicBezTo>
                <a:cubicBezTo>
                  <a:pt x="110119" y="11422"/>
                  <a:pt x="133608" y="21302"/>
                  <a:pt x="136032" y="39758"/>
                </a:cubicBezTo>
                <a:cubicBezTo>
                  <a:pt x="138922" y="62222"/>
                  <a:pt x="109187" y="80585"/>
                  <a:pt x="101451" y="85339"/>
                </a:cubicBezTo>
                <a:cubicBezTo>
                  <a:pt x="89715" y="92982"/>
                  <a:pt x="76116" y="97270"/>
                  <a:pt x="62115" y="977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5" name="Google Shape;295;p17"/>
          <p:cNvGrpSpPr/>
          <p:nvPr/>
        </p:nvGrpSpPr>
        <p:grpSpPr>
          <a:xfrm>
            <a:off x="10805705" y="5415706"/>
            <a:ext cx="428560" cy="402097"/>
            <a:chOff x="2495301" y="1749451"/>
            <a:chExt cx="358028" cy="335921"/>
          </a:xfrm>
        </p:grpSpPr>
        <p:sp>
          <p:nvSpPr>
            <p:cNvPr id="296" name="Google Shape;296;p17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0" name="Google Shape;300;p17"/>
          <p:cNvSpPr/>
          <p:nvPr/>
        </p:nvSpPr>
        <p:spPr>
          <a:xfrm rot="3560054" flipH="1">
            <a:off x="322102" y="6059943"/>
            <a:ext cx="972034" cy="718073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7"/>
          <p:cNvSpPr/>
          <p:nvPr/>
        </p:nvSpPr>
        <p:spPr>
          <a:xfrm>
            <a:off x="11545624" y="841122"/>
            <a:ext cx="428317" cy="784992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7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03" name="Google Shape;303;p17"/>
          <p:cNvSpPr txBox="1">
            <a:spLocks noGrp="1"/>
          </p:cNvSpPr>
          <p:nvPr>
            <p:ph type="subTitle" idx="2"/>
          </p:nvPr>
        </p:nvSpPr>
        <p:spPr>
          <a:xfrm>
            <a:off x="8378500" y="4102757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04" name="Google Shape;304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05" name="Google Shape;305;p17"/>
          <p:cNvSpPr txBox="1">
            <a:spLocks noGrp="1"/>
          </p:cNvSpPr>
          <p:nvPr>
            <p:ph type="body" idx="3"/>
          </p:nvPr>
        </p:nvSpPr>
        <p:spPr>
          <a:xfrm>
            <a:off x="8378500" y="2318375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06" name="Google Shape;306;p17"/>
          <p:cNvSpPr txBox="1">
            <a:spLocks noGrp="1"/>
          </p:cNvSpPr>
          <p:nvPr>
            <p:ph type="body" idx="4"/>
          </p:nvPr>
        </p:nvSpPr>
        <p:spPr>
          <a:xfrm>
            <a:off x="8378500" y="4506700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48280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"/>
          <p:cNvSpPr/>
          <p:nvPr/>
        </p:nvSpPr>
        <p:spPr>
          <a:xfrm>
            <a:off x="5200637" y="5940625"/>
            <a:ext cx="1790796" cy="1391863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8"/>
          <p:cNvSpPr/>
          <p:nvPr/>
        </p:nvSpPr>
        <p:spPr>
          <a:xfrm>
            <a:off x="4895238" y="5559825"/>
            <a:ext cx="2401577" cy="1715919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8"/>
          <p:cNvSpPr/>
          <p:nvPr/>
        </p:nvSpPr>
        <p:spPr>
          <a:xfrm>
            <a:off x="4673713" y="5220238"/>
            <a:ext cx="2844632" cy="1957258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8"/>
          <p:cNvSpPr/>
          <p:nvPr/>
        </p:nvSpPr>
        <p:spPr>
          <a:xfrm rot="-7429286" flipH="1">
            <a:off x="11136629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8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8"/>
          <p:cNvSpPr/>
          <p:nvPr/>
        </p:nvSpPr>
        <p:spPr>
          <a:xfrm flipH="1">
            <a:off x="11220469" y="55598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8"/>
          <p:cNvSpPr/>
          <p:nvPr/>
        </p:nvSpPr>
        <p:spPr>
          <a:xfrm flipH="1">
            <a:off x="11263144" y="55598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8"/>
          <p:cNvSpPr/>
          <p:nvPr/>
        </p:nvSpPr>
        <p:spPr>
          <a:xfrm rot="-704196" flipH="1">
            <a:off x="10611569" y="5952226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8"/>
          <p:cNvSpPr/>
          <p:nvPr/>
        </p:nvSpPr>
        <p:spPr>
          <a:xfrm rot="-704196" flipH="1">
            <a:off x="10648353" y="5944575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subTitle" idx="2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319" name="Google Shape;319;p18"/>
          <p:cNvSpPr txBox="1">
            <a:spLocks noGrp="1"/>
          </p:cNvSpPr>
          <p:nvPr>
            <p:ph type="subTitle" idx="3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320" name="Google Shape;320;p18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321" name="Google Shape;321;p18"/>
          <p:cNvSpPr txBox="1">
            <a:spLocks noGrp="1"/>
          </p:cNvSpPr>
          <p:nvPr>
            <p:ph type="subTitle" idx="5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322" name="Google Shape;322;p18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23" name="Google Shape;323;p18"/>
          <p:cNvSpPr txBox="1">
            <a:spLocks noGrp="1"/>
          </p:cNvSpPr>
          <p:nvPr>
            <p:ph type="body" idx="6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4" name="Google Shape;324;p18"/>
          <p:cNvSpPr txBox="1">
            <a:spLocks noGrp="1"/>
          </p:cNvSpPr>
          <p:nvPr>
            <p:ph type="body" idx="7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body" idx="8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6" name="Google Shape;326;p18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7" name="Google Shape;327;p18"/>
          <p:cNvSpPr txBox="1">
            <a:spLocks noGrp="1"/>
          </p:cNvSpPr>
          <p:nvPr>
            <p:ph type="body" idx="13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552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016 Title and text lef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9"/>
          <p:cNvSpPr txBox="1">
            <a:spLocks noGrp="1"/>
          </p:cNvSpPr>
          <p:nvPr>
            <p:ph type="title"/>
          </p:nvPr>
        </p:nvSpPr>
        <p:spPr>
          <a:xfrm>
            <a:off x="1636511" y="4289775"/>
            <a:ext cx="8865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body" idx="1"/>
          </p:nvPr>
        </p:nvSpPr>
        <p:spPr>
          <a:xfrm>
            <a:off x="1636275" y="5108300"/>
            <a:ext cx="8865000" cy="144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31" name="Google Shape;331;p19"/>
          <p:cNvSpPr/>
          <p:nvPr/>
        </p:nvSpPr>
        <p:spPr>
          <a:xfrm>
            <a:off x="-83922" y="-17300"/>
            <a:ext cx="250550" cy="788765"/>
          </a:xfrm>
          <a:custGeom>
            <a:avLst/>
            <a:gdLst/>
            <a:ahLst/>
            <a:cxnLst/>
            <a:rect l="l" t="t" r="r" b="b"/>
            <a:pathLst>
              <a:path w="149137" h="469503" extrusionOk="0">
                <a:moveTo>
                  <a:pt x="74513" y="470218"/>
                </a:moveTo>
                <a:cubicBezTo>
                  <a:pt x="33332" y="470218"/>
                  <a:pt x="-56" y="436830"/>
                  <a:pt x="-56" y="395649"/>
                </a:cubicBezTo>
                <a:lnTo>
                  <a:pt x="-56" y="75283"/>
                </a:lnTo>
                <a:cubicBezTo>
                  <a:pt x="-56" y="34102"/>
                  <a:pt x="33332" y="714"/>
                  <a:pt x="74513" y="714"/>
                </a:cubicBezTo>
                <a:cubicBezTo>
                  <a:pt x="115693" y="714"/>
                  <a:pt x="149082" y="34102"/>
                  <a:pt x="149082" y="75283"/>
                </a:cubicBezTo>
                <a:lnTo>
                  <a:pt x="149082" y="395649"/>
                </a:lnTo>
                <a:cubicBezTo>
                  <a:pt x="149082" y="436830"/>
                  <a:pt x="115693" y="470218"/>
                  <a:pt x="74513" y="4702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9"/>
          <p:cNvSpPr/>
          <p:nvPr/>
        </p:nvSpPr>
        <p:spPr>
          <a:xfrm>
            <a:off x="-148981" y="-100750"/>
            <a:ext cx="648655" cy="1333364"/>
          </a:xfrm>
          <a:custGeom>
            <a:avLst/>
            <a:gdLst/>
            <a:ahLst/>
            <a:cxnLst/>
            <a:rect l="l" t="t" r="r" b="b"/>
            <a:pathLst>
              <a:path w="386104" h="793669" extrusionOk="0">
                <a:moveTo>
                  <a:pt x="131777" y="794382"/>
                </a:moveTo>
                <a:cubicBezTo>
                  <a:pt x="104616" y="794261"/>
                  <a:pt x="77631" y="789917"/>
                  <a:pt x="51802" y="781519"/>
                </a:cubicBezTo>
                <a:cubicBezTo>
                  <a:pt x="12579" y="768964"/>
                  <a:pt x="-9037" y="726991"/>
                  <a:pt x="3510" y="687768"/>
                </a:cubicBezTo>
                <a:cubicBezTo>
                  <a:pt x="3519" y="687759"/>
                  <a:pt x="3519" y="687759"/>
                  <a:pt x="3519" y="687749"/>
                </a:cubicBezTo>
                <a:cubicBezTo>
                  <a:pt x="16074" y="648563"/>
                  <a:pt x="58001" y="626957"/>
                  <a:pt x="97196" y="639466"/>
                </a:cubicBezTo>
                <a:cubicBezTo>
                  <a:pt x="117190" y="646559"/>
                  <a:pt x="138964" y="646913"/>
                  <a:pt x="159181" y="640491"/>
                </a:cubicBezTo>
                <a:cubicBezTo>
                  <a:pt x="198983" y="625857"/>
                  <a:pt x="216786" y="576362"/>
                  <a:pt x="225361" y="552593"/>
                </a:cubicBezTo>
                <a:cubicBezTo>
                  <a:pt x="241394" y="507945"/>
                  <a:pt x="237851" y="473550"/>
                  <a:pt x="231327" y="411192"/>
                </a:cubicBezTo>
                <a:cubicBezTo>
                  <a:pt x="229835" y="396278"/>
                  <a:pt x="228157" y="380525"/>
                  <a:pt x="226666" y="363375"/>
                </a:cubicBezTo>
                <a:cubicBezTo>
                  <a:pt x="218463" y="265456"/>
                  <a:pt x="218463" y="167026"/>
                  <a:pt x="226666" y="69107"/>
                </a:cubicBezTo>
                <a:cubicBezTo>
                  <a:pt x="230078" y="28085"/>
                  <a:pt x="266085" y="-2413"/>
                  <a:pt x="307107" y="970"/>
                </a:cubicBezTo>
                <a:cubicBezTo>
                  <a:pt x="348157" y="4335"/>
                  <a:pt x="378702" y="40333"/>
                  <a:pt x="375338" y="81374"/>
                </a:cubicBezTo>
                <a:cubicBezTo>
                  <a:pt x="375338" y="81393"/>
                  <a:pt x="375338" y="81402"/>
                  <a:pt x="375338" y="81411"/>
                </a:cubicBezTo>
                <a:cubicBezTo>
                  <a:pt x="367788" y="170950"/>
                  <a:pt x="367788" y="260973"/>
                  <a:pt x="375338" y="350511"/>
                </a:cubicBezTo>
                <a:cubicBezTo>
                  <a:pt x="376736" y="366730"/>
                  <a:pt x="378321" y="381644"/>
                  <a:pt x="379812" y="395719"/>
                </a:cubicBezTo>
                <a:cubicBezTo>
                  <a:pt x="387082" y="465813"/>
                  <a:pt x="393421" y="526214"/>
                  <a:pt x="365737" y="603206"/>
                </a:cubicBezTo>
                <a:cubicBezTo>
                  <a:pt x="352035" y="641050"/>
                  <a:pt x="315776" y="741718"/>
                  <a:pt x="210913" y="780307"/>
                </a:cubicBezTo>
                <a:cubicBezTo>
                  <a:pt x="185588" y="789675"/>
                  <a:pt x="158780" y="794448"/>
                  <a:pt x="131777" y="7943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9"/>
          <p:cNvSpPr/>
          <p:nvPr/>
        </p:nvSpPr>
        <p:spPr>
          <a:xfrm>
            <a:off x="-149120" y="-63677"/>
            <a:ext cx="1124604" cy="1651769"/>
          </a:xfrm>
          <a:custGeom>
            <a:avLst/>
            <a:gdLst/>
            <a:ahLst/>
            <a:cxnLst/>
            <a:rect l="l" t="t" r="r" b="b"/>
            <a:pathLst>
              <a:path w="669407" h="983196" extrusionOk="0">
                <a:moveTo>
                  <a:pt x="74535" y="983910"/>
                </a:moveTo>
                <a:cubicBezTo>
                  <a:pt x="34035" y="983920"/>
                  <a:pt x="926" y="951603"/>
                  <a:pt x="-34" y="911113"/>
                </a:cubicBezTo>
                <a:cubicBezTo>
                  <a:pt x="-1022" y="869941"/>
                  <a:pt x="31546" y="835761"/>
                  <a:pt x="72717" y="834773"/>
                </a:cubicBezTo>
                <a:cubicBezTo>
                  <a:pt x="72736" y="834773"/>
                  <a:pt x="72745" y="834773"/>
                  <a:pt x="72764" y="834773"/>
                </a:cubicBezTo>
                <a:cubicBezTo>
                  <a:pt x="133071" y="833468"/>
                  <a:pt x="247907" y="818927"/>
                  <a:pt x="339907" y="737554"/>
                </a:cubicBezTo>
                <a:cubicBezTo>
                  <a:pt x="411865" y="673891"/>
                  <a:pt x="437872" y="597737"/>
                  <a:pt x="467885" y="509653"/>
                </a:cubicBezTo>
                <a:cubicBezTo>
                  <a:pt x="514090" y="372390"/>
                  <a:pt x="529992" y="226748"/>
                  <a:pt x="514491" y="82746"/>
                </a:cubicBezTo>
                <a:cubicBezTo>
                  <a:pt x="510371" y="41771"/>
                  <a:pt x="540254" y="5214"/>
                  <a:pt x="581230" y="1093"/>
                </a:cubicBezTo>
                <a:cubicBezTo>
                  <a:pt x="581230" y="1093"/>
                  <a:pt x="581230" y="1093"/>
                  <a:pt x="581230" y="1093"/>
                </a:cubicBezTo>
                <a:cubicBezTo>
                  <a:pt x="622206" y="-3027"/>
                  <a:pt x="658763" y="26857"/>
                  <a:pt x="662882" y="67832"/>
                </a:cubicBezTo>
                <a:cubicBezTo>
                  <a:pt x="662882" y="67832"/>
                  <a:pt x="662882" y="67832"/>
                  <a:pt x="662882" y="67832"/>
                </a:cubicBezTo>
                <a:cubicBezTo>
                  <a:pt x="680481" y="233152"/>
                  <a:pt x="662072" y="400316"/>
                  <a:pt x="608914" y="557843"/>
                </a:cubicBezTo>
                <a:cubicBezTo>
                  <a:pt x="576662" y="652359"/>
                  <a:pt x="540124" y="759365"/>
                  <a:pt x="438617" y="849220"/>
                </a:cubicBezTo>
                <a:cubicBezTo>
                  <a:pt x="344008" y="933110"/>
                  <a:pt x="214910" y="980741"/>
                  <a:pt x="76026" y="9839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9"/>
          <p:cNvSpPr/>
          <p:nvPr/>
        </p:nvSpPr>
        <p:spPr>
          <a:xfrm>
            <a:off x="-121226" y="-91457"/>
            <a:ext cx="1548034" cy="1985839"/>
          </a:xfrm>
          <a:custGeom>
            <a:avLst/>
            <a:gdLst/>
            <a:ahLst/>
            <a:cxnLst/>
            <a:rect l="l" t="t" r="r" b="b"/>
            <a:pathLst>
              <a:path w="921449" h="1182047" extrusionOk="0">
                <a:moveTo>
                  <a:pt x="74528" y="1182762"/>
                </a:moveTo>
                <a:cubicBezTo>
                  <a:pt x="33916" y="1182771"/>
                  <a:pt x="770" y="1150287"/>
                  <a:pt x="-41" y="1109684"/>
                </a:cubicBezTo>
                <a:cubicBezTo>
                  <a:pt x="-870" y="1068531"/>
                  <a:pt x="31791" y="1034491"/>
                  <a:pt x="72944" y="1033624"/>
                </a:cubicBezTo>
                <a:cubicBezTo>
                  <a:pt x="210392" y="1031778"/>
                  <a:pt x="344075" y="988463"/>
                  <a:pt x="456507" y="909373"/>
                </a:cubicBezTo>
                <a:cubicBezTo>
                  <a:pt x="618414" y="793885"/>
                  <a:pt x="679281" y="635893"/>
                  <a:pt x="711905" y="551070"/>
                </a:cubicBezTo>
                <a:cubicBezTo>
                  <a:pt x="768102" y="402809"/>
                  <a:pt x="785654" y="242682"/>
                  <a:pt x="762891" y="85761"/>
                </a:cubicBezTo>
                <a:cubicBezTo>
                  <a:pt x="757084" y="44990"/>
                  <a:pt x="785420" y="7231"/>
                  <a:pt x="826191" y="1414"/>
                </a:cubicBezTo>
                <a:cubicBezTo>
                  <a:pt x="826219" y="1414"/>
                  <a:pt x="826247" y="1405"/>
                  <a:pt x="826275" y="1405"/>
                </a:cubicBezTo>
                <a:cubicBezTo>
                  <a:pt x="866905" y="-4131"/>
                  <a:pt x="904386" y="24186"/>
                  <a:pt x="910165" y="64789"/>
                </a:cubicBezTo>
                <a:cubicBezTo>
                  <a:pt x="936618" y="246904"/>
                  <a:pt x="916149" y="432767"/>
                  <a:pt x="850696" y="604760"/>
                </a:cubicBezTo>
                <a:cubicBezTo>
                  <a:pt x="815090" y="697039"/>
                  <a:pt x="741080" y="889240"/>
                  <a:pt x="543100" y="1030734"/>
                </a:cubicBezTo>
                <a:cubicBezTo>
                  <a:pt x="406285" y="1127320"/>
                  <a:pt x="243473" y="1180310"/>
                  <a:pt x="76019" y="11827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9"/>
          <p:cNvSpPr/>
          <p:nvPr/>
        </p:nvSpPr>
        <p:spPr>
          <a:xfrm>
            <a:off x="-177425" y="-45107"/>
            <a:ext cx="2022434" cy="2292157"/>
          </a:xfrm>
          <a:custGeom>
            <a:avLst/>
            <a:gdLst/>
            <a:ahLst/>
            <a:cxnLst/>
            <a:rect l="l" t="t" r="r" b="b"/>
            <a:pathLst>
              <a:path w="1203830" h="1364379" extrusionOk="0">
                <a:moveTo>
                  <a:pt x="74786" y="1365092"/>
                </a:moveTo>
                <a:cubicBezTo>
                  <a:pt x="35954" y="1365232"/>
                  <a:pt x="3517" y="1335554"/>
                  <a:pt x="217" y="1296862"/>
                </a:cubicBezTo>
                <a:cubicBezTo>
                  <a:pt x="-3278" y="1255830"/>
                  <a:pt x="27146" y="1219739"/>
                  <a:pt x="68168" y="1216234"/>
                </a:cubicBezTo>
                <a:cubicBezTo>
                  <a:pt x="224567" y="1203213"/>
                  <a:pt x="376464" y="1157316"/>
                  <a:pt x="513903" y="1081544"/>
                </a:cubicBezTo>
                <a:cubicBezTo>
                  <a:pt x="575702" y="1047522"/>
                  <a:pt x="763615" y="943965"/>
                  <a:pt x="901101" y="725944"/>
                </a:cubicBezTo>
                <a:cubicBezTo>
                  <a:pt x="1059560" y="474834"/>
                  <a:pt x="1062450" y="214775"/>
                  <a:pt x="1050239" y="82229"/>
                </a:cubicBezTo>
                <a:cubicBezTo>
                  <a:pt x="1046409" y="41225"/>
                  <a:pt x="1076534" y="4882"/>
                  <a:pt x="1117538" y="1042"/>
                </a:cubicBezTo>
                <a:cubicBezTo>
                  <a:pt x="1158541" y="-2789"/>
                  <a:pt x="1194884" y="27337"/>
                  <a:pt x="1198724" y="68341"/>
                </a:cubicBezTo>
                <a:cubicBezTo>
                  <a:pt x="1212799" y="219809"/>
                  <a:pt x="1209257" y="517058"/>
                  <a:pt x="1027310" y="805546"/>
                </a:cubicBezTo>
                <a:cubicBezTo>
                  <a:pt x="869410" y="1056004"/>
                  <a:pt x="656050" y="1173543"/>
                  <a:pt x="585955" y="1212226"/>
                </a:cubicBezTo>
                <a:cubicBezTo>
                  <a:pt x="430339" y="1298008"/>
                  <a:pt x="258384" y="1350001"/>
                  <a:pt x="81311" y="13648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9"/>
          <p:cNvSpPr/>
          <p:nvPr/>
        </p:nvSpPr>
        <p:spPr>
          <a:xfrm>
            <a:off x="4126564" y="6192003"/>
            <a:ext cx="4037142" cy="231756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9"/>
          <p:cNvSpPr/>
          <p:nvPr/>
        </p:nvSpPr>
        <p:spPr>
          <a:xfrm>
            <a:off x="4812549" y="6319469"/>
            <a:ext cx="2724772" cy="208413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9"/>
          <p:cNvSpPr/>
          <p:nvPr/>
        </p:nvSpPr>
        <p:spPr>
          <a:xfrm rot="-4871988" flipH="1">
            <a:off x="11410267" y="155408"/>
            <a:ext cx="972158" cy="718164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9"/>
          <p:cNvSpPr/>
          <p:nvPr/>
        </p:nvSpPr>
        <p:spPr>
          <a:xfrm>
            <a:off x="393025" y="5629170"/>
            <a:ext cx="1292314" cy="1042826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08678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"/>
          <p:cNvSpPr/>
          <p:nvPr/>
        </p:nvSpPr>
        <p:spPr>
          <a:xfrm flipH="1">
            <a:off x="12049781" y="-57875"/>
            <a:ext cx="250550" cy="788765"/>
          </a:xfrm>
          <a:custGeom>
            <a:avLst/>
            <a:gdLst/>
            <a:ahLst/>
            <a:cxnLst/>
            <a:rect l="l" t="t" r="r" b="b"/>
            <a:pathLst>
              <a:path w="149137" h="469503" extrusionOk="0">
                <a:moveTo>
                  <a:pt x="74513" y="470218"/>
                </a:moveTo>
                <a:cubicBezTo>
                  <a:pt x="33332" y="470218"/>
                  <a:pt x="-56" y="436830"/>
                  <a:pt x="-56" y="395649"/>
                </a:cubicBezTo>
                <a:lnTo>
                  <a:pt x="-56" y="75283"/>
                </a:lnTo>
                <a:cubicBezTo>
                  <a:pt x="-56" y="34102"/>
                  <a:pt x="33332" y="714"/>
                  <a:pt x="74513" y="714"/>
                </a:cubicBezTo>
                <a:cubicBezTo>
                  <a:pt x="115693" y="714"/>
                  <a:pt x="149082" y="34102"/>
                  <a:pt x="149082" y="75283"/>
                </a:cubicBezTo>
                <a:lnTo>
                  <a:pt x="149082" y="395649"/>
                </a:lnTo>
                <a:cubicBezTo>
                  <a:pt x="149082" y="436830"/>
                  <a:pt x="115693" y="470218"/>
                  <a:pt x="74513" y="4702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0"/>
          <p:cNvSpPr/>
          <p:nvPr/>
        </p:nvSpPr>
        <p:spPr>
          <a:xfrm flipH="1">
            <a:off x="11716736" y="-141325"/>
            <a:ext cx="648655" cy="1333364"/>
          </a:xfrm>
          <a:custGeom>
            <a:avLst/>
            <a:gdLst/>
            <a:ahLst/>
            <a:cxnLst/>
            <a:rect l="l" t="t" r="r" b="b"/>
            <a:pathLst>
              <a:path w="386104" h="793669" extrusionOk="0">
                <a:moveTo>
                  <a:pt x="131777" y="794382"/>
                </a:moveTo>
                <a:cubicBezTo>
                  <a:pt x="104616" y="794261"/>
                  <a:pt x="77631" y="789917"/>
                  <a:pt x="51802" y="781519"/>
                </a:cubicBezTo>
                <a:cubicBezTo>
                  <a:pt x="12579" y="768964"/>
                  <a:pt x="-9037" y="726991"/>
                  <a:pt x="3510" y="687768"/>
                </a:cubicBezTo>
                <a:cubicBezTo>
                  <a:pt x="3519" y="687759"/>
                  <a:pt x="3519" y="687759"/>
                  <a:pt x="3519" y="687749"/>
                </a:cubicBezTo>
                <a:cubicBezTo>
                  <a:pt x="16074" y="648563"/>
                  <a:pt x="58001" y="626957"/>
                  <a:pt x="97196" y="639466"/>
                </a:cubicBezTo>
                <a:cubicBezTo>
                  <a:pt x="117190" y="646559"/>
                  <a:pt x="138964" y="646913"/>
                  <a:pt x="159181" y="640491"/>
                </a:cubicBezTo>
                <a:cubicBezTo>
                  <a:pt x="198983" y="625857"/>
                  <a:pt x="216786" y="576362"/>
                  <a:pt x="225361" y="552593"/>
                </a:cubicBezTo>
                <a:cubicBezTo>
                  <a:pt x="241394" y="507945"/>
                  <a:pt x="237851" y="473550"/>
                  <a:pt x="231327" y="411192"/>
                </a:cubicBezTo>
                <a:cubicBezTo>
                  <a:pt x="229835" y="396278"/>
                  <a:pt x="228157" y="380525"/>
                  <a:pt x="226666" y="363375"/>
                </a:cubicBezTo>
                <a:cubicBezTo>
                  <a:pt x="218463" y="265456"/>
                  <a:pt x="218463" y="167026"/>
                  <a:pt x="226666" y="69107"/>
                </a:cubicBezTo>
                <a:cubicBezTo>
                  <a:pt x="230078" y="28085"/>
                  <a:pt x="266085" y="-2413"/>
                  <a:pt x="307107" y="970"/>
                </a:cubicBezTo>
                <a:cubicBezTo>
                  <a:pt x="348157" y="4335"/>
                  <a:pt x="378702" y="40333"/>
                  <a:pt x="375338" y="81374"/>
                </a:cubicBezTo>
                <a:cubicBezTo>
                  <a:pt x="375338" y="81393"/>
                  <a:pt x="375338" y="81402"/>
                  <a:pt x="375338" y="81411"/>
                </a:cubicBezTo>
                <a:cubicBezTo>
                  <a:pt x="367788" y="170950"/>
                  <a:pt x="367788" y="260973"/>
                  <a:pt x="375338" y="350511"/>
                </a:cubicBezTo>
                <a:cubicBezTo>
                  <a:pt x="376736" y="366730"/>
                  <a:pt x="378321" y="381644"/>
                  <a:pt x="379812" y="395719"/>
                </a:cubicBezTo>
                <a:cubicBezTo>
                  <a:pt x="387082" y="465813"/>
                  <a:pt x="393421" y="526214"/>
                  <a:pt x="365737" y="603206"/>
                </a:cubicBezTo>
                <a:cubicBezTo>
                  <a:pt x="352035" y="641050"/>
                  <a:pt x="315776" y="741718"/>
                  <a:pt x="210913" y="780307"/>
                </a:cubicBezTo>
                <a:cubicBezTo>
                  <a:pt x="185588" y="789675"/>
                  <a:pt x="158780" y="794448"/>
                  <a:pt x="131777" y="7943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0"/>
          <p:cNvSpPr/>
          <p:nvPr/>
        </p:nvSpPr>
        <p:spPr>
          <a:xfrm flipH="1">
            <a:off x="11240927" y="-104252"/>
            <a:ext cx="1124604" cy="1651769"/>
          </a:xfrm>
          <a:custGeom>
            <a:avLst/>
            <a:gdLst/>
            <a:ahLst/>
            <a:cxnLst/>
            <a:rect l="l" t="t" r="r" b="b"/>
            <a:pathLst>
              <a:path w="669407" h="983196" extrusionOk="0">
                <a:moveTo>
                  <a:pt x="74535" y="983910"/>
                </a:moveTo>
                <a:cubicBezTo>
                  <a:pt x="34035" y="983920"/>
                  <a:pt x="926" y="951603"/>
                  <a:pt x="-34" y="911113"/>
                </a:cubicBezTo>
                <a:cubicBezTo>
                  <a:pt x="-1022" y="869941"/>
                  <a:pt x="31546" y="835761"/>
                  <a:pt x="72717" y="834773"/>
                </a:cubicBezTo>
                <a:cubicBezTo>
                  <a:pt x="72736" y="834773"/>
                  <a:pt x="72745" y="834773"/>
                  <a:pt x="72764" y="834773"/>
                </a:cubicBezTo>
                <a:cubicBezTo>
                  <a:pt x="133071" y="833468"/>
                  <a:pt x="247907" y="818927"/>
                  <a:pt x="339907" y="737554"/>
                </a:cubicBezTo>
                <a:cubicBezTo>
                  <a:pt x="411865" y="673891"/>
                  <a:pt x="437872" y="597737"/>
                  <a:pt x="467885" y="509653"/>
                </a:cubicBezTo>
                <a:cubicBezTo>
                  <a:pt x="514090" y="372390"/>
                  <a:pt x="529992" y="226748"/>
                  <a:pt x="514491" y="82746"/>
                </a:cubicBezTo>
                <a:cubicBezTo>
                  <a:pt x="510371" y="41771"/>
                  <a:pt x="540254" y="5214"/>
                  <a:pt x="581230" y="1093"/>
                </a:cubicBezTo>
                <a:cubicBezTo>
                  <a:pt x="581230" y="1093"/>
                  <a:pt x="581230" y="1093"/>
                  <a:pt x="581230" y="1093"/>
                </a:cubicBezTo>
                <a:cubicBezTo>
                  <a:pt x="622206" y="-3027"/>
                  <a:pt x="658763" y="26857"/>
                  <a:pt x="662882" y="67832"/>
                </a:cubicBezTo>
                <a:cubicBezTo>
                  <a:pt x="662882" y="67832"/>
                  <a:pt x="662882" y="67832"/>
                  <a:pt x="662882" y="67832"/>
                </a:cubicBezTo>
                <a:cubicBezTo>
                  <a:pt x="680481" y="233152"/>
                  <a:pt x="662072" y="400316"/>
                  <a:pt x="608914" y="557843"/>
                </a:cubicBezTo>
                <a:cubicBezTo>
                  <a:pt x="576662" y="652359"/>
                  <a:pt x="540124" y="759365"/>
                  <a:pt x="438617" y="849220"/>
                </a:cubicBezTo>
                <a:cubicBezTo>
                  <a:pt x="344008" y="933110"/>
                  <a:pt x="214910" y="980741"/>
                  <a:pt x="76026" y="9839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0"/>
          <p:cNvSpPr/>
          <p:nvPr/>
        </p:nvSpPr>
        <p:spPr>
          <a:xfrm flipH="1">
            <a:off x="10789601" y="-132032"/>
            <a:ext cx="1548034" cy="1985839"/>
          </a:xfrm>
          <a:custGeom>
            <a:avLst/>
            <a:gdLst/>
            <a:ahLst/>
            <a:cxnLst/>
            <a:rect l="l" t="t" r="r" b="b"/>
            <a:pathLst>
              <a:path w="921449" h="1182047" extrusionOk="0">
                <a:moveTo>
                  <a:pt x="74528" y="1182762"/>
                </a:moveTo>
                <a:cubicBezTo>
                  <a:pt x="33916" y="1182771"/>
                  <a:pt x="770" y="1150287"/>
                  <a:pt x="-41" y="1109684"/>
                </a:cubicBezTo>
                <a:cubicBezTo>
                  <a:pt x="-870" y="1068531"/>
                  <a:pt x="31791" y="1034491"/>
                  <a:pt x="72944" y="1033624"/>
                </a:cubicBezTo>
                <a:cubicBezTo>
                  <a:pt x="210392" y="1031778"/>
                  <a:pt x="344075" y="988463"/>
                  <a:pt x="456507" y="909373"/>
                </a:cubicBezTo>
                <a:cubicBezTo>
                  <a:pt x="618414" y="793885"/>
                  <a:pt x="679281" y="635893"/>
                  <a:pt x="711905" y="551070"/>
                </a:cubicBezTo>
                <a:cubicBezTo>
                  <a:pt x="768102" y="402809"/>
                  <a:pt x="785654" y="242682"/>
                  <a:pt x="762891" y="85761"/>
                </a:cubicBezTo>
                <a:cubicBezTo>
                  <a:pt x="757084" y="44990"/>
                  <a:pt x="785420" y="7231"/>
                  <a:pt x="826191" y="1414"/>
                </a:cubicBezTo>
                <a:cubicBezTo>
                  <a:pt x="826219" y="1414"/>
                  <a:pt x="826247" y="1405"/>
                  <a:pt x="826275" y="1405"/>
                </a:cubicBezTo>
                <a:cubicBezTo>
                  <a:pt x="866905" y="-4131"/>
                  <a:pt x="904386" y="24186"/>
                  <a:pt x="910165" y="64789"/>
                </a:cubicBezTo>
                <a:cubicBezTo>
                  <a:pt x="936618" y="246904"/>
                  <a:pt x="916149" y="432767"/>
                  <a:pt x="850696" y="604760"/>
                </a:cubicBezTo>
                <a:cubicBezTo>
                  <a:pt x="815090" y="697039"/>
                  <a:pt x="741080" y="889240"/>
                  <a:pt x="543100" y="1030734"/>
                </a:cubicBezTo>
                <a:cubicBezTo>
                  <a:pt x="406285" y="1127320"/>
                  <a:pt x="243473" y="1180310"/>
                  <a:pt x="76019" y="11827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0"/>
          <p:cNvSpPr/>
          <p:nvPr/>
        </p:nvSpPr>
        <p:spPr>
          <a:xfrm flipH="1">
            <a:off x="10371400" y="-85682"/>
            <a:ext cx="2022434" cy="2292157"/>
          </a:xfrm>
          <a:custGeom>
            <a:avLst/>
            <a:gdLst/>
            <a:ahLst/>
            <a:cxnLst/>
            <a:rect l="l" t="t" r="r" b="b"/>
            <a:pathLst>
              <a:path w="1203830" h="1364379" extrusionOk="0">
                <a:moveTo>
                  <a:pt x="74786" y="1365092"/>
                </a:moveTo>
                <a:cubicBezTo>
                  <a:pt x="35954" y="1365232"/>
                  <a:pt x="3517" y="1335554"/>
                  <a:pt x="217" y="1296862"/>
                </a:cubicBezTo>
                <a:cubicBezTo>
                  <a:pt x="-3278" y="1255830"/>
                  <a:pt x="27146" y="1219739"/>
                  <a:pt x="68168" y="1216234"/>
                </a:cubicBezTo>
                <a:cubicBezTo>
                  <a:pt x="224567" y="1203213"/>
                  <a:pt x="376464" y="1157316"/>
                  <a:pt x="513903" y="1081544"/>
                </a:cubicBezTo>
                <a:cubicBezTo>
                  <a:pt x="575702" y="1047522"/>
                  <a:pt x="763615" y="943965"/>
                  <a:pt x="901101" y="725944"/>
                </a:cubicBezTo>
                <a:cubicBezTo>
                  <a:pt x="1059560" y="474834"/>
                  <a:pt x="1062450" y="214775"/>
                  <a:pt x="1050239" y="82229"/>
                </a:cubicBezTo>
                <a:cubicBezTo>
                  <a:pt x="1046409" y="41225"/>
                  <a:pt x="1076534" y="4882"/>
                  <a:pt x="1117538" y="1042"/>
                </a:cubicBezTo>
                <a:cubicBezTo>
                  <a:pt x="1158541" y="-2789"/>
                  <a:pt x="1194884" y="27337"/>
                  <a:pt x="1198724" y="68341"/>
                </a:cubicBezTo>
                <a:cubicBezTo>
                  <a:pt x="1212799" y="219809"/>
                  <a:pt x="1209257" y="517058"/>
                  <a:pt x="1027310" y="805546"/>
                </a:cubicBezTo>
                <a:cubicBezTo>
                  <a:pt x="869410" y="1056004"/>
                  <a:pt x="656050" y="1173543"/>
                  <a:pt x="585955" y="1212226"/>
                </a:cubicBezTo>
                <a:cubicBezTo>
                  <a:pt x="430339" y="1298008"/>
                  <a:pt x="258384" y="1350001"/>
                  <a:pt x="81311" y="13648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0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47" name="Google Shape;347;p20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48" name="Google Shape;348;p20"/>
          <p:cNvSpPr/>
          <p:nvPr/>
        </p:nvSpPr>
        <p:spPr>
          <a:xfrm rot="4871988">
            <a:off x="-209234" y="166283"/>
            <a:ext cx="972158" cy="718164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0"/>
          <p:cNvSpPr/>
          <p:nvPr/>
        </p:nvSpPr>
        <p:spPr>
          <a:xfrm flipH="1">
            <a:off x="10487827" y="5649970"/>
            <a:ext cx="1292314" cy="1042826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59565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1"/>
          <p:cNvSpPr/>
          <p:nvPr/>
        </p:nvSpPr>
        <p:spPr>
          <a:xfrm>
            <a:off x="2240450" y="1086700"/>
            <a:ext cx="7718404" cy="3710814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1"/>
          <p:cNvSpPr/>
          <p:nvPr/>
        </p:nvSpPr>
        <p:spPr>
          <a:xfrm>
            <a:off x="5200637" y="5940625"/>
            <a:ext cx="1790796" cy="1391863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1"/>
          <p:cNvSpPr/>
          <p:nvPr/>
        </p:nvSpPr>
        <p:spPr>
          <a:xfrm>
            <a:off x="4895238" y="5559825"/>
            <a:ext cx="2401577" cy="1715919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1"/>
          <p:cNvSpPr/>
          <p:nvPr/>
        </p:nvSpPr>
        <p:spPr>
          <a:xfrm>
            <a:off x="4673713" y="5220238"/>
            <a:ext cx="2844632" cy="1957258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5" name="Google Shape;355;p21"/>
          <p:cNvGrpSpPr/>
          <p:nvPr/>
        </p:nvGrpSpPr>
        <p:grpSpPr>
          <a:xfrm rot="3120626">
            <a:off x="2140698" y="1558902"/>
            <a:ext cx="358018" cy="335911"/>
            <a:chOff x="2495301" y="1749451"/>
            <a:chExt cx="358028" cy="335921"/>
          </a:xfrm>
        </p:grpSpPr>
        <p:sp>
          <p:nvSpPr>
            <p:cNvPr id="356" name="Google Shape;356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" name="Google Shape;360;p21"/>
          <p:cNvGrpSpPr/>
          <p:nvPr/>
        </p:nvGrpSpPr>
        <p:grpSpPr>
          <a:xfrm rot="3120626">
            <a:off x="2563623" y="1683002"/>
            <a:ext cx="358018" cy="335911"/>
            <a:chOff x="2495301" y="1749451"/>
            <a:chExt cx="358028" cy="335921"/>
          </a:xfrm>
        </p:grpSpPr>
        <p:sp>
          <p:nvSpPr>
            <p:cNvPr id="361" name="Google Shape;361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p21"/>
          <p:cNvGrpSpPr/>
          <p:nvPr/>
        </p:nvGrpSpPr>
        <p:grpSpPr>
          <a:xfrm rot="-8363512">
            <a:off x="2465386" y="1231561"/>
            <a:ext cx="358038" cy="335930"/>
            <a:chOff x="2495301" y="1749451"/>
            <a:chExt cx="358028" cy="335921"/>
          </a:xfrm>
        </p:grpSpPr>
        <p:sp>
          <p:nvSpPr>
            <p:cNvPr id="366" name="Google Shape;366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p21"/>
          <p:cNvGrpSpPr/>
          <p:nvPr/>
        </p:nvGrpSpPr>
        <p:grpSpPr>
          <a:xfrm rot="3120626">
            <a:off x="9182673" y="4155102"/>
            <a:ext cx="358018" cy="335911"/>
            <a:chOff x="2495301" y="1749451"/>
            <a:chExt cx="358028" cy="335921"/>
          </a:xfrm>
        </p:grpSpPr>
        <p:sp>
          <p:nvSpPr>
            <p:cNvPr id="371" name="Google Shape;371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21"/>
          <p:cNvGrpSpPr/>
          <p:nvPr/>
        </p:nvGrpSpPr>
        <p:grpSpPr>
          <a:xfrm rot="3120626">
            <a:off x="9605598" y="4279202"/>
            <a:ext cx="358018" cy="335911"/>
            <a:chOff x="2495301" y="1749451"/>
            <a:chExt cx="358028" cy="335921"/>
          </a:xfrm>
        </p:grpSpPr>
        <p:sp>
          <p:nvSpPr>
            <p:cNvPr id="376" name="Google Shape;376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21"/>
          <p:cNvGrpSpPr/>
          <p:nvPr/>
        </p:nvGrpSpPr>
        <p:grpSpPr>
          <a:xfrm rot="-8363512">
            <a:off x="9507361" y="3827761"/>
            <a:ext cx="358038" cy="335930"/>
            <a:chOff x="2495301" y="1749451"/>
            <a:chExt cx="358028" cy="335921"/>
          </a:xfrm>
        </p:grpSpPr>
        <p:sp>
          <p:nvSpPr>
            <p:cNvPr id="381" name="Google Shape;381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5" name="Google Shape;385;p21"/>
          <p:cNvSpPr/>
          <p:nvPr/>
        </p:nvSpPr>
        <p:spPr>
          <a:xfrm rot="-7429286" flipH="1">
            <a:off x="11136629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1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7" name="Google Shape;387;p21"/>
          <p:cNvPicPr preferRelativeResize="0"/>
          <p:nvPr/>
        </p:nvPicPr>
        <p:blipFill rotWithShape="1">
          <a:blip r:embed="rId2">
            <a:alphaModFix amt="79000"/>
          </a:blip>
          <a:srcRect l="12671"/>
          <a:stretch/>
        </p:blipFill>
        <p:spPr>
          <a:xfrm rot="4983019" flipH="1">
            <a:off x="7458999" y="319275"/>
            <a:ext cx="1050001" cy="1202351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1"/>
          <p:cNvSpPr txBox="1">
            <a:spLocks noGrp="1"/>
          </p:cNvSpPr>
          <p:nvPr>
            <p:ph type="subTitle" idx="1"/>
          </p:nvPr>
        </p:nvSpPr>
        <p:spPr>
          <a:xfrm>
            <a:off x="3305225" y="2775350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89" name="Google Shape;389;p21"/>
          <p:cNvSpPr txBox="1">
            <a:spLocks noGrp="1"/>
          </p:cNvSpPr>
          <p:nvPr>
            <p:ph type="title"/>
          </p:nvPr>
        </p:nvSpPr>
        <p:spPr>
          <a:xfrm>
            <a:off x="3305225" y="1918700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90" name="Google Shape;390;p21"/>
          <p:cNvSpPr txBox="1">
            <a:spLocks noGrp="1"/>
          </p:cNvSpPr>
          <p:nvPr>
            <p:ph type="body" idx="2"/>
          </p:nvPr>
        </p:nvSpPr>
        <p:spPr>
          <a:xfrm>
            <a:off x="3305275" y="3259150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3057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ning Meeting">
  <p:cSld name="Morning Meeting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2"/>
          <p:cNvSpPr/>
          <p:nvPr/>
        </p:nvSpPr>
        <p:spPr>
          <a:xfrm>
            <a:off x="607175" y="1642675"/>
            <a:ext cx="3386603" cy="2320332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2"/>
          <p:cNvSpPr/>
          <p:nvPr/>
        </p:nvSpPr>
        <p:spPr>
          <a:xfrm>
            <a:off x="5200637" y="5940625"/>
            <a:ext cx="1790796" cy="1391863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2"/>
          <p:cNvSpPr/>
          <p:nvPr/>
        </p:nvSpPr>
        <p:spPr>
          <a:xfrm>
            <a:off x="4895238" y="5559825"/>
            <a:ext cx="2401577" cy="1715919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2"/>
          <p:cNvSpPr/>
          <p:nvPr/>
        </p:nvSpPr>
        <p:spPr>
          <a:xfrm>
            <a:off x="4673713" y="5220238"/>
            <a:ext cx="2844632" cy="1957258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2"/>
          <p:cNvSpPr/>
          <p:nvPr/>
        </p:nvSpPr>
        <p:spPr>
          <a:xfrm>
            <a:off x="4339425" y="1971325"/>
            <a:ext cx="3178914" cy="3001268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2"/>
          <p:cNvSpPr/>
          <p:nvPr/>
        </p:nvSpPr>
        <p:spPr>
          <a:xfrm rot="-5400000">
            <a:off x="7752656" y="2224291"/>
            <a:ext cx="4247030" cy="3730842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2"/>
          <p:cNvSpPr txBox="1">
            <a:spLocks noGrp="1"/>
          </p:cNvSpPr>
          <p:nvPr>
            <p:ph type="title"/>
          </p:nvPr>
        </p:nvSpPr>
        <p:spPr>
          <a:xfrm>
            <a:off x="248550" y="244825"/>
            <a:ext cx="11711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/>
          <p:nvPr/>
        </p:nvSpPr>
        <p:spPr>
          <a:xfrm>
            <a:off x="607175" y="4820803"/>
            <a:ext cx="3386603" cy="1759561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2"/>
          <p:cNvSpPr/>
          <p:nvPr/>
        </p:nvSpPr>
        <p:spPr>
          <a:xfrm>
            <a:off x="925575" y="1252725"/>
            <a:ext cx="2749812" cy="557613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2"/>
          <p:cNvSpPr/>
          <p:nvPr/>
        </p:nvSpPr>
        <p:spPr>
          <a:xfrm>
            <a:off x="4468163" y="1264325"/>
            <a:ext cx="2749812" cy="557613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2"/>
          <p:cNvSpPr/>
          <p:nvPr/>
        </p:nvSpPr>
        <p:spPr>
          <a:xfrm>
            <a:off x="925563" y="4191525"/>
            <a:ext cx="2749812" cy="557613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22"/>
          <p:cNvSpPr/>
          <p:nvPr/>
        </p:nvSpPr>
        <p:spPr>
          <a:xfrm>
            <a:off x="8418913" y="1264325"/>
            <a:ext cx="2749812" cy="557613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22"/>
          <p:cNvSpPr/>
          <p:nvPr/>
        </p:nvSpPr>
        <p:spPr>
          <a:xfrm rot="-7429286" flipH="1">
            <a:off x="11136629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2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2"/>
          <p:cNvSpPr/>
          <p:nvPr/>
        </p:nvSpPr>
        <p:spPr>
          <a:xfrm flipH="1">
            <a:off x="11373544" y="55598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5"/>
          </a:soli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2"/>
          <p:cNvSpPr/>
          <p:nvPr/>
        </p:nvSpPr>
        <p:spPr>
          <a:xfrm flipH="1">
            <a:off x="11416219" y="55598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2"/>
          <p:cNvSpPr/>
          <p:nvPr/>
        </p:nvSpPr>
        <p:spPr>
          <a:xfrm rot="-704196" flipH="1">
            <a:off x="10764644" y="5952226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2"/>
          </a:solidFill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2"/>
          <p:cNvSpPr/>
          <p:nvPr/>
        </p:nvSpPr>
        <p:spPr>
          <a:xfrm rot="-704196" flipH="1">
            <a:off x="10801428" y="5944575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0" name="Google Shape;410;p22"/>
          <p:cNvGrpSpPr/>
          <p:nvPr/>
        </p:nvGrpSpPr>
        <p:grpSpPr>
          <a:xfrm rot="3120626">
            <a:off x="7760573" y="5224202"/>
            <a:ext cx="358018" cy="335911"/>
            <a:chOff x="2495301" y="1749451"/>
            <a:chExt cx="358028" cy="335921"/>
          </a:xfrm>
        </p:grpSpPr>
        <p:sp>
          <p:nvSpPr>
            <p:cNvPr id="411" name="Google Shape;411;p2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5" name="Google Shape;415;p22"/>
          <p:cNvGrpSpPr/>
          <p:nvPr/>
        </p:nvGrpSpPr>
        <p:grpSpPr>
          <a:xfrm rot="3120626">
            <a:off x="8183498" y="5348302"/>
            <a:ext cx="358018" cy="335911"/>
            <a:chOff x="2495301" y="1749451"/>
            <a:chExt cx="358028" cy="335921"/>
          </a:xfrm>
        </p:grpSpPr>
        <p:sp>
          <p:nvSpPr>
            <p:cNvPr id="416" name="Google Shape;416;p2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22"/>
          <p:cNvGrpSpPr/>
          <p:nvPr/>
        </p:nvGrpSpPr>
        <p:grpSpPr>
          <a:xfrm rot="-8363512">
            <a:off x="8085261" y="4896861"/>
            <a:ext cx="358038" cy="335930"/>
            <a:chOff x="2495301" y="1749451"/>
            <a:chExt cx="358028" cy="335921"/>
          </a:xfrm>
        </p:grpSpPr>
        <p:sp>
          <p:nvSpPr>
            <p:cNvPr id="421" name="Google Shape;421;p2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22"/>
          <p:cNvGrpSpPr/>
          <p:nvPr/>
        </p:nvGrpSpPr>
        <p:grpSpPr>
          <a:xfrm rot="-8670537">
            <a:off x="4671648" y="4526945"/>
            <a:ext cx="358103" cy="1075775"/>
            <a:chOff x="5847863" y="4281335"/>
            <a:chExt cx="358150" cy="1075915"/>
          </a:xfrm>
        </p:grpSpPr>
        <p:sp>
          <p:nvSpPr>
            <p:cNvPr id="426" name="Google Shape;426;p22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91669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3"/>
          <p:cNvSpPr/>
          <p:nvPr/>
        </p:nvSpPr>
        <p:spPr>
          <a:xfrm>
            <a:off x="549850" y="436800"/>
            <a:ext cx="11092292" cy="5527597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3"/>
          <p:cNvSpPr/>
          <p:nvPr/>
        </p:nvSpPr>
        <p:spPr>
          <a:xfrm>
            <a:off x="1950450" y="305500"/>
            <a:ext cx="8291099" cy="98273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3"/>
          <p:cNvSpPr/>
          <p:nvPr/>
        </p:nvSpPr>
        <p:spPr>
          <a:xfrm rot="-7429286" flipH="1">
            <a:off x="11136629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3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3"/>
          <p:cNvSpPr/>
          <p:nvPr/>
        </p:nvSpPr>
        <p:spPr>
          <a:xfrm flipH="1">
            <a:off x="11373544" y="55598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5"/>
          </a:soli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3"/>
          <p:cNvSpPr/>
          <p:nvPr/>
        </p:nvSpPr>
        <p:spPr>
          <a:xfrm flipH="1">
            <a:off x="11416219" y="55598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3"/>
          <p:cNvSpPr/>
          <p:nvPr/>
        </p:nvSpPr>
        <p:spPr>
          <a:xfrm rot="-704196" flipH="1">
            <a:off x="10764644" y="5952226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2"/>
          </a:solidFill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3"/>
          <p:cNvSpPr/>
          <p:nvPr/>
        </p:nvSpPr>
        <p:spPr>
          <a:xfrm rot="-704196" flipH="1">
            <a:off x="10801428" y="5944575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7" name="Google Shape;437;p23"/>
          <p:cNvGrpSpPr/>
          <p:nvPr/>
        </p:nvGrpSpPr>
        <p:grpSpPr>
          <a:xfrm rot="3120626">
            <a:off x="485773" y="4968452"/>
            <a:ext cx="358018" cy="335911"/>
            <a:chOff x="2495301" y="1749451"/>
            <a:chExt cx="358028" cy="335921"/>
          </a:xfrm>
        </p:grpSpPr>
        <p:sp>
          <p:nvSpPr>
            <p:cNvPr id="438" name="Google Shape;438;p23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2" name="Google Shape;442;p23"/>
          <p:cNvGrpSpPr/>
          <p:nvPr/>
        </p:nvGrpSpPr>
        <p:grpSpPr>
          <a:xfrm rot="3120626">
            <a:off x="908698" y="5092552"/>
            <a:ext cx="358018" cy="335911"/>
            <a:chOff x="2495301" y="1749451"/>
            <a:chExt cx="358028" cy="335921"/>
          </a:xfrm>
        </p:grpSpPr>
        <p:sp>
          <p:nvSpPr>
            <p:cNvPr id="443" name="Google Shape;443;p23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7" name="Google Shape;447;p23"/>
          <p:cNvGrpSpPr/>
          <p:nvPr/>
        </p:nvGrpSpPr>
        <p:grpSpPr>
          <a:xfrm rot="-8363512">
            <a:off x="810461" y="4641111"/>
            <a:ext cx="358038" cy="335930"/>
            <a:chOff x="2495301" y="1749451"/>
            <a:chExt cx="358028" cy="335921"/>
          </a:xfrm>
        </p:grpSpPr>
        <p:sp>
          <p:nvSpPr>
            <p:cNvPr id="448" name="Google Shape;448;p23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2" name="Google Shape;452;p23"/>
          <p:cNvSpPr/>
          <p:nvPr/>
        </p:nvSpPr>
        <p:spPr>
          <a:xfrm>
            <a:off x="591475" y="5703670"/>
            <a:ext cx="1292314" cy="1042826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3"/>
          <p:cNvSpPr/>
          <p:nvPr/>
        </p:nvSpPr>
        <p:spPr>
          <a:xfrm>
            <a:off x="5333108" y="6081505"/>
            <a:ext cx="1508191" cy="1160996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3"/>
          <p:cNvSpPr/>
          <p:nvPr/>
        </p:nvSpPr>
        <p:spPr>
          <a:xfrm>
            <a:off x="4976689" y="5721776"/>
            <a:ext cx="2184391" cy="1521061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3"/>
          <p:cNvSpPr/>
          <p:nvPr/>
        </p:nvSpPr>
        <p:spPr>
          <a:xfrm>
            <a:off x="4673687" y="5358702"/>
            <a:ext cx="2844632" cy="1885168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3"/>
          <p:cNvSpPr/>
          <p:nvPr/>
        </p:nvSpPr>
        <p:spPr>
          <a:xfrm>
            <a:off x="5667762" y="6452726"/>
            <a:ext cx="856468" cy="717020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5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18273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100 DO NOT REMOVE · SlidesMania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59" name="Google Shape;459;p2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0" name="Google Shape;460;p24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3600" b="1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kumimoji="0" lang="en" sz="36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kumimoji="0" lang="en" sz="3600" b="1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kumimoji="0" lang="en" sz="36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kumimoji="0" lang="en" sz="3600" b="1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3000" b="1" i="0" u="none" strike="noStrike" kern="1200" cap="none" spc="0" normalizeH="0" baseline="0" noProof="0">
                  <a:ln>
                    <a:noFill/>
                  </a:ln>
                  <a:solidFill>
                    <a:srgbClr val="FFCB25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kumimoji="0" sz="3000" b="1" i="0" u="none" strike="noStrike" kern="1200" cap="none" spc="0" normalizeH="0" baseline="0" noProof="0">
                <a:ln>
                  <a:noFill/>
                </a:ln>
                <a:solidFill>
                  <a:srgbClr val="FFCB25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7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kumimoji="0" lang="en" sz="2700" b="0" i="0" u="sng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FAQ</a:t>
              </a:r>
              <a:r>
                <a:rPr kumimoji="0" lang="en" sz="4400" b="1" i="0" u="none" strike="noStrike" kern="1200" cap="none" spc="0" normalizeH="0" baseline="0" noProof="0">
                  <a:ln>
                    <a:noFill/>
                  </a:ln>
                  <a:solidFill>
                    <a:srgbClr val="FFCB25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kumimoji="0" lang="en" sz="27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0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461" name="Google Shape;461;p24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462" name="Google Shape;462;p24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3" name="Google Shape;463;p24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4" name="Google Shape;464;p24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5" name="Google Shape;465;p24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6" name="Google Shape;466;p24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400" b="1" i="0" u="none" strike="noStrike" kern="1200" cap="none" spc="0" normalizeH="0" baseline="0" noProof="0">
                  <a:ln>
                    <a:noFill/>
                  </a:ln>
                  <a:solidFill>
                    <a:srgbClr val="252525"/>
                  </a:solidFill>
                  <a:effectLst/>
                  <a:uLnTx/>
                  <a:uFillTx/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467" name="Google Shape;467;p24"/>
          <p:cNvPicPr preferRelativeResize="0"/>
          <p:nvPr/>
        </p:nvPicPr>
        <p:blipFill rotWithShape="1">
          <a:blip r:embed="rId11">
            <a:alphaModFix/>
          </a:blip>
          <a:srcRect t="16256" b="2090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5807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4718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3834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410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37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8865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6668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0034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3645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5404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8771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1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23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2C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23303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60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6.svg"/><Relationship Id="rId5" Type="http://schemas.openxmlformats.org/officeDocument/2006/relationships/image" Target="../media/image8.png"/><Relationship Id="rId4" Type="http://schemas.openxmlformats.org/officeDocument/2006/relationships/image" Target="../media/image4.sv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3.png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5.xml"/><Relationship Id="rId3" Type="http://schemas.openxmlformats.org/officeDocument/2006/relationships/image" Target="../media/image11.webp"/><Relationship Id="rId7" Type="http://schemas.openxmlformats.org/officeDocument/2006/relationships/slide" Target="slide4.xml"/><Relationship Id="rId12" Type="http://schemas.microsoft.com/office/2007/relationships/hdphoto" Target="../media/hdphoto3.wdp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5" Type="http://schemas.microsoft.com/office/2007/relationships/hdphoto" Target="../media/hdphoto4.wdp"/><Relationship Id="rId10" Type="http://schemas.openxmlformats.org/officeDocument/2006/relationships/slide" Target="slide3.xml"/><Relationship Id="rId4" Type="http://schemas.openxmlformats.org/officeDocument/2006/relationships/slide" Target="slide6.xml"/><Relationship Id="rId9" Type="http://schemas.microsoft.com/office/2007/relationships/hdphoto" Target="../media/hdphoto2.wdp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bin"/><Relationship Id="rId7" Type="http://schemas.openxmlformats.org/officeDocument/2006/relationships/image" Target="../media/image1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8.xml"/><Relationship Id="rId6" Type="http://schemas.openxmlformats.org/officeDocument/2006/relationships/slide" Target="slide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8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4799" y="1611262"/>
            <a:ext cx="11582400" cy="1348866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numCol="1" rtlCol="0" anchor="t">
            <a:prstTxWarp prst="textArchUp">
              <a:avLst/>
            </a:prstTxWarp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6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34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Barlow Condensed Bold"/>
                <a:ea typeface="+mn-ea"/>
                <a:cs typeface="+mn-cs"/>
              </a:rPr>
              <a:t>CHÀO MỪNG THẦY CÔ VỀ DỰ GIỜ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012487" y="3517929"/>
            <a:ext cx="4521913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243D1F"/>
                </a:solidFill>
                <a:effectLst/>
                <a:uLnTx/>
                <a:uFillTx/>
                <a:latin typeface="Playfair Display Black"/>
                <a:ea typeface="+mn-ea"/>
                <a:cs typeface="+mn-cs"/>
              </a:rPr>
              <a:t>Môn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243D1F"/>
                </a:solidFill>
                <a:effectLst/>
                <a:uLnTx/>
                <a:uFillTx/>
                <a:latin typeface="Playfair Display Black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243D1F"/>
                </a:solidFill>
                <a:effectLst/>
                <a:uLnTx/>
                <a:uFillTx/>
                <a:latin typeface="Playfair Display Black"/>
                <a:ea typeface="+mn-ea"/>
                <a:cs typeface="+mn-cs"/>
              </a:rPr>
              <a:t>Toán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243D1F"/>
              </a:solidFill>
              <a:effectLst/>
              <a:uLnTx/>
              <a:uFillTx/>
              <a:latin typeface="Playfair Display Black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47232" y="4979999"/>
            <a:ext cx="9432807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64A4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64A4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64A4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64A4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64A4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64A4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64A4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64A4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Sim</a:t>
            </a: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400000">
            <a:off x="10881101" y="-427926"/>
            <a:ext cx="1654008" cy="1845242"/>
          </a:xfrm>
          <a:prstGeom prst="rect">
            <a:avLst/>
          </a:prstGeom>
        </p:spPr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 flipH="1">
            <a:off x="-423716" y="-470431"/>
            <a:ext cx="1730209" cy="1930253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-447662" y="5477751"/>
            <a:ext cx="1778103" cy="1616457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922448" y="5608376"/>
            <a:ext cx="1778103" cy="1616457"/>
          </a:xfrm>
          <a:prstGeom prst="rect">
            <a:avLst/>
          </a:prstGeom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19200" y="6060151"/>
            <a:ext cx="4876800" cy="2218944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096000" y="5984736"/>
            <a:ext cx="4876800" cy="2218944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249831" y="0"/>
            <a:ext cx="3692337" cy="761544"/>
          </a:xfrm>
          <a:prstGeom prst="rect">
            <a:avLst/>
          </a:prstGeom>
        </p:spPr>
      </p:pic>
      <p:sp>
        <p:nvSpPr>
          <p:cNvPr id="18" name="TextBox 2"/>
          <p:cNvSpPr txBox="1"/>
          <p:nvPr/>
        </p:nvSpPr>
        <p:spPr>
          <a:xfrm>
            <a:off x="3455843" y="2328836"/>
            <a:ext cx="5280312" cy="859210"/>
          </a:xfrm>
          <a:prstGeom prst="rect">
            <a:avLst/>
          </a:prstGeom>
        </p:spPr>
        <p:txBody>
          <a:bodyPr spcFirstLastPara="1" wrap="square" lIns="0" tIns="0" rIns="0" bIns="0" numCol="1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6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Barlow Condensed Bold"/>
                <a:ea typeface="+mn-ea"/>
                <a:cs typeface="+mn-cs"/>
              </a:rPr>
              <a:t>LỚP 2A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Barlow Condensed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35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7018" y="2150920"/>
            <a:ext cx="6570299" cy="4059377"/>
            <a:chOff x="5329900" y="2715039"/>
            <a:chExt cx="6570299" cy="405937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5278" b="67407" l="61771" r="76875">
                          <a14:foregroundMark x1="67188" y1="42037" x2="67188" y2="42037"/>
                          <a14:foregroundMark x1="66979" y1="39815" x2="66771" y2="45185"/>
                          <a14:foregroundMark x1="67188" y1="40000" x2="70729" y2="45185"/>
                          <a14:foregroundMark x1="65833" y1="45926" x2="70938" y2="42407"/>
                          <a14:foregroundMark x1="69896" y1="41481" x2="69896" y2="41481"/>
                          <a14:foregroundMark x1="68958" y1="45741" x2="68958" y2="45741"/>
                        </a14:backgroundRemoval>
                      </a14:imgEffect>
                    </a14:imgLayer>
                  </a14:imgProps>
                </a:ext>
              </a:extLst>
            </a:blip>
            <a:srcRect l="62292" t="35556" r="22708" b="32407"/>
            <a:stretch/>
          </p:blipFill>
          <p:spPr>
            <a:xfrm>
              <a:off x="10067636" y="4572796"/>
              <a:ext cx="1832563" cy="2201620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5329900" y="2715039"/>
              <a:ext cx="4737736" cy="1977034"/>
              <a:chOff x="5329900" y="2715039"/>
              <a:chExt cx="4737736" cy="1977034"/>
            </a:xfrm>
          </p:grpSpPr>
          <p:sp>
            <p:nvSpPr>
              <p:cNvPr id="3" name="Cloud Callout 2"/>
              <p:cNvSpPr/>
              <p:nvPr/>
            </p:nvSpPr>
            <p:spPr>
              <a:xfrm>
                <a:off x="5329900" y="2715039"/>
                <a:ext cx="4737736" cy="1977034"/>
              </a:xfrm>
              <a:prstGeom prst="cloudCallout">
                <a:avLst>
                  <a:gd name="adj1" fmla="val 50422"/>
                  <a:gd name="adj2" fmla="val 59324"/>
                </a:avLst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933508" y="3170300"/>
                <a:ext cx="339898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 Kiến có tất cả bao nhiêu hạt gạo?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1" name="Rounded Rectangle 10"/>
          <p:cNvSpPr/>
          <p:nvPr/>
        </p:nvSpPr>
        <p:spPr>
          <a:xfrm>
            <a:off x="4061228" y="4168174"/>
            <a:ext cx="3873799" cy="941313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Kiến có 42 hạt gạo</a:t>
            </a:r>
            <a:endParaRPr lang="en-US" sz="3200" dirty="0"/>
          </a:p>
        </p:txBody>
      </p:sp>
      <p:sp>
        <p:nvSpPr>
          <p:cNvPr id="17" name="Rounded Rectangle 16"/>
          <p:cNvSpPr/>
          <p:nvPr/>
        </p:nvSpPr>
        <p:spPr>
          <a:xfrm>
            <a:off x="240145" y="479715"/>
            <a:ext cx="11296073" cy="10985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vi-VN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toán: </a:t>
            </a:r>
            <a:r>
              <a:rPr lang="vi-VN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có 35 hạt gạo, Ve Sầu trả Kiến 7 hạt gạo. Hỏi Kiến có tất cả bao nhiêu hạt gạo?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52581" y="1320802"/>
            <a:ext cx="6650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44145" y="738909"/>
            <a:ext cx="45165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38399" y="748146"/>
            <a:ext cx="39901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35777" y="1320802"/>
            <a:ext cx="64279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50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4460451" y="429644"/>
            <a:ext cx="2400300" cy="635000"/>
          </a:xfrm>
          <a:prstGeom prst="roundRect">
            <a:avLst>
              <a:gd name="adj" fmla="val 42000"/>
            </a:avLst>
          </a:prstGeom>
          <a:solidFill>
            <a:sysClr val="window" lastClr="FFFFFF"/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35 + 7 = ?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071616" y="1874606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35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4820214" y="2385285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5386878" y="2737445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4934452" y="3568442"/>
            <a:ext cx="1065568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5392738" y="3594478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059506" y="3589168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6399401" y="1869260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prstClr val="black"/>
                </a:solidFill>
                <a:cs typeface="Arial" panose="020B0604020202020204" pitchFamily="34" charset="0"/>
              </a:rPr>
              <a:t>5 cộng 7 bằng 12, viết 2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prstClr val="black"/>
                </a:solidFill>
                <a:cs typeface="Arial" panose="020B0604020202020204" pitchFamily="34" charset="0"/>
              </a:rPr>
              <a:t>3 thêm 1 bằng 4, viết 4</a:t>
            </a:r>
          </a:p>
        </p:txBody>
      </p:sp>
      <p:sp>
        <p:nvSpPr>
          <p:cNvPr id="77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6860751" y="4312434"/>
            <a:ext cx="2400300" cy="635000"/>
          </a:xfrm>
          <a:prstGeom prst="roundRect">
            <a:avLst>
              <a:gd name="adj" fmla="val 42000"/>
            </a:avLst>
          </a:prstGeom>
          <a:solidFill>
            <a:sysClr val="window" lastClr="FFFFFF"/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35 + 7 = 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</a:t>
            </a:r>
            <a:endParaRPr kumimoji="0" lang="vi-VN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8" name="组合 23"/>
          <p:cNvGrpSpPr/>
          <p:nvPr/>
        </p:nvGrpSpPr>
        <p:grpSpPr>
          <a:xfrm>
            <a:off x="-11723" y="6326425"/>
            <a:ext cx="12203723" cy="861991"/>
            <a:chOff x="-17585" y="5729324"/>
            <a:chExt cx="12203723" cy="1123362"/>
          </a:xfrm>
        </p:grpSpPr>
        <p:pic>
          <p:nvPicPr>
            <p:cNvPr id="79" name="图片 25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0" name="图片 24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96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1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30"/>
          <p:cNvGrpSpPr/>
          <p:nvPr/>
        </p:nvGrpSpPr>
        <p:grpSpPr>
          <a:xfrm>
            <a:off x="0" y="6072426"/>
            <a:ext cx="12203723" cy="1123362"/>
            <a:chOff x="-17585" y="5729324"/>
            <a:chExt cx="12203723" cy="1123362"/>
          </a:xfrm>
        </p:grpSpPr>
        <p:pic>
          <p:nvPicPr>
            <p:cNvPr id="17" name="图片 31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8" name="图片 32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7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1349417" y="1835208"/>
            <a:ext cx="9131251" cy="2630561"/>
            <a:chOff x="1775014" y="1096837"/>
            <a:chExt cx="9131251" cy="2630561"/>
          </a:xfrm>
        </p:grpSpPr>
        <p:sp>
          <p:nvSpPr>
            <p:cNvPr id="79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1775014" y="1096837"/>
              <a:ext cx="9131251" cy="2630561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lumMod val="20000"/>
                  <a:lumOff val="80000"/>
                </a:srgbClr>
              </a:solidFill>
              <a:prstDash val="solid"/>
              <a:miter lim="800000"/>
            </a:ln>
            <a:effectLst>
              <a:softEdge rad="63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80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541976" y="1202245"/>
              <a:ext cx="972971" cy="1651671"/>
              <a:chOff x="2475715" y="1383769"/>
              <a:chExt cx="972971" cy="1651671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746430" y="1383769"/>
                <a:ext cx="697627" cy="1651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28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 3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475715" y="1920890"/>
                <a:ext cx="4539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702700" y="2990426"/>
                <a:ext cx="745986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1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17132" y="1178392"/>
              <a:ext cx="931531" cy="1651671"/>
              <a:chOff x="2531132" y="1359916"/>
              <a:chExt cx="931531" cy="1651671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65036" y="1359916"/>
                <a:ext cx="697627" cy="1651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78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 9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31132" y="1920891"/>
                <a:ext cx="4539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712002" y="2979503"/>
                <a:ext cx="745986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2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34797" y="1202243"/>
              <a:ext cx="943853" cy="1651671"/>
              <a:chOff x="2529058" y="1383767"/>
              <a:chExt cx="943853" cy="1651671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775284" y="1383767"/>
                <a:ext cx="697627" cy="1651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57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 7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29058" y="1920889"/>
                <a:ext cx="4539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90426"/>
                <a:ext cx="745986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3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326601" y="1146308"/>
              <a:ext cx="882036" cy="1651671"/>
              <a:chOff x="2601123" y="1327832"/>
              <a:chExt cx="882036" cy="1651671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785532" y="1327832"/>
                <a:ext cx="697627" cy="1651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13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 7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601123" y="1920674"/>
                <a:ext cx="4539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737173" y="2979503"/>
                <a:ext cx="745986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19" name="Group 18"/>
          <p:cNvGrpSpPr/>
          <p:nvPr/>
        </p:nvGrpSpPr>
        <p:grpSpPr>
          <a:xfrm>
            <a:off x="1067852" y="557523"/>
            <a:ext cx="2016869" cy="707886"/>
            <a:chOff x="1026717" y="717437"/>
            <a:chExt cx="2016869" cy="707886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1026717" y="739658"/>
              <a:ext cx="737995" cy="685665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832998" y="717437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Tính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2036112" y="1173018"/>
            <a:ext cx="937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1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2218496" y="1765893"/>
            <a:ext cx="1513431" cy="92333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35 + 6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125888" y="632477"/>
            <a:ext cx="4499921" cy="707886"/>
            <a:chOff x="1026717" y="717437"/>
            <a:chExt cx="4499921" cy="707886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1026717" y="739658"/>
              <a:ext cx="737995" cy="685665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832998" y="717437"/>
              <a:ext cx="36936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kern="0" noProof="0" dirty="0" smtClean="0">
                  <a:solidFill>
                    <a:prstClr val="black"/>
                  </a:solidFill>
                </a:rPr>
                <a:t>Đặt tính rồi tính</a:t>
              </a:r>
              <a:endParaRPr kumimoji="0" lang="vi-V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398705" y="1767497"/>
            <a:ext cx="1513431" cy="92333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kern="0" dirty="0" smtClean="0">
                <a:solidFill>
                  <a:prstClr val="black"/>
                </a:solidFill>
              </a:rPr>
              <a:t>47</a:t>
            </a:r>
            <a:r>
              <a:rPr kumimoji="0" lang="vi-V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+ 8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6506745" y="1765893"/>
            <a:ext cx="1513431" cy="92333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kern="0" dirty="0" smtClean="0">
                <a:solidFill>
                  <a:prstClr val="black"/>
                </a:solidFill>
              </a:rPr>
              <a:t>89</a:t>
            </a:r>
            <a:r>
              <a:rPr kumimoji="0" lang="vi-V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+ 2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8536553" y="1770819"/>
            <a:ext cx="1513431" cy="92333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kern="0" dirty="0" smtClean="0">
                <a:solidFill>
                  <a:prstClr val="black"/>
                </a:solidFill>
              </a:rPr>
              <a:t>63</a:t>
            </a:r>
            <a:r>
              <a:rPr kumimoji="0" lang="vi-V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+ 9</a:t>
            </a:r>
          </a:p>
        </p:txBody>
      </p:sp>
      <p:grpSp>
        <p:nvGrpSpPr>
          <p:cNvPr id="37" name="组合 30"/>
          <p:cNvGrpSpPr/>
          <p:nvPr/>
        </p:nvGrpSpPr>
        <p:grpSpPr>
          <a:xfrm>
            <a:off x="-11723" y="6099263"/>
            <a:ext cx="12203723" cy="1123362"/>
            <a:chOff x="-17585" y="5729324"/>
            <a:chExt cx="12203723" cy="1123362"/>
          </a:xfrm>
        </p:grpSpPr>
        <p:pic>
          <p:nvPicPr>
            <p:cNvPr id="38" name="图片 31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9" name="图片 32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cxnSp>
        <p:nvCxnSpPr>
          <p:cNvPr id="40" name="Straight Connector 39"/>
          <p:cNvCxnSpPr/>
          <p:nvPr/>
        </p:nvCxnSpPr>
        <p:spPr>
          <a:xfrm>
            <a:off x="2042080" y="1274617"/>
            <a:ext cx="33796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" name="y2mate.com - ĐÊM NGƯƠC 1 PHUT  BONG SÔ_36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6963" y="0"/>
            <a:ext cx="1462426" cy="82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6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197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1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15189" y="942264"/>
            <a:ext cx="8067040" cy="2109286"/>
            <a:chOff x="2401521" y="1146308"/>
            <a:chExt cx="8067040" cy="2109286"/>
          </a:xfrm>
        </p:grpSpPr>
        <p:sp>
          <p:nvSpPr>
            <p:cNvPr id="79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01521" y="1202244"/>
              <a:ext cx="8067040" cy="2053350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lumMod val="20000"/>
                  <a:lumOff val="80000"/>
                </a:srgbClr>
              </a:solidFill>
              <a:prstDash val="solid"/>
              <a:miter lim="800000"/>
            </a:ln>
            <a:effectLst>
              <a:softEdge rad="63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80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541976" y="1202245"/>
              <a:ext cx="972971" cy="1651671"/>
              <a:chOff x="2475715" y="1383769"/>
              <a:chExt cx="972971" cy="1651671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746430" y="1383769"/>
                <a:ext cx="697627" cy="1651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28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 3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475715" y="1920890"/>
                <a:ext cx="4539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702700" y="2990426"/>
                <a:ext cx="745986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1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17132" y="1178392"/>
              <a:ext cx="931531" cy="1651671"/>
              <a:chOff x="2531132" y="1359916"/>
              <a:chExt cx="931531" cy="1651671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65036" y="1359916"/>
                <a:ext cx="697627" cy="1651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78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 9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31132" y="1920891"/>
                <a:ext cx="4539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712002" y="2979503"/>
                <a:ext cx="745986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2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34797" y="1202243"/>
              <a:ext cx="943853" cy="1651671"/>
              <a:chOff x="2529058" y="1383767"/>
              <a:chExt cx="943853" cy="1651671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775284" y="1383767"/>
                <a:ext cx="697627" cy="1651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57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 7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29058" y="1920889"/>
                <a:ext cx="4539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90426"/>
                <a:ext cx="745986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3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326601" y="1146308"/>
              <a:ext cx="882036" cy="1651671"/>
              <a:chOff x="2601123" y="1327832"/>
              <a:chExt cx="882036" cy="1651671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785532" y="1327832"/>
                <a:ext cx="697627" cy="1651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13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 7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601123" y="1920674"/>
                <a:ext cx="4539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737173" y="2979503"/>
                <a:ext cx="745986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19" name="Group 18"/>
          <p:cNvGrpSpPr/>
          <p:nvPr/>
        </p:nvGrpSpPr>
        <p:grpSpPr>
          <a:xfrm>
            <a:off x="1067852" y="234378"/>
            <a:ext cx="2016869" cy="707886"/>
            <a:chOff x="1026717" y="717437"/>
            <a:chExt cx="2016869" cy="707886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1026717" y="739658"/>
              <a:ext cx="737995" cy="685665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832998" y="717437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Tính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2489282" y="4948077"/>
            <a:ext cx="1513431" cy="92333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35 + 6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067852" y="3767047"/>
            <a:ext cx="4499921" cy="707886"/>
            <a:chOff x="1026717" y="717437"/>
            <a:chExt cx="4499921" cy="707886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1026717" y="739658"/>
              <a:ext cx="737995" cy="685665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832998" y="717437"/>
              <a:ext cx="36936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kern="0" noProof="0" dirty="0" smtClean="0">
                  <a:solidFill>
                    <a:prstClr val="black"/>
                  </a:solidFill>
                </a:rPr>
                <a:t>Đặt tính rồi tính</a:t>
              </a:r>
              <a:endParaRPr kumimoji="0" lang="vi-V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669491" y="4949681"/>
            <a:ext cx="1513431" cy="92333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kern="0" dirty="0" smtClean="0">
                <a:solidFill>
                  <a:prstClr val="black"/>
                </a:solidFill>
              </a:rPr>
              <a:t>47</a:t>
            </a:r>
            <a:r>
              <a:rPr kumimoji="0" lang="vi-V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+ 8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6777531" y="4948077"/>
            <a:ext cx="1513431" cy="92333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kern="0" dirty="0" smtClean="0">
                <a:solidFill>
                  <a:prstClr val="black"/>
                </a:solidFill>
              </a:rPr>
              <a:t>89</a:t>
            </a:r>
            <a:r>
              <a:rPr kumimoji="0" lang="vi-V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+ 2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8807339" y="4953003"/>
            <a:ext cx="1513431" cy="92333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kern="0" dirty="0" smtClean="0">
                <a:solidFill>
                  <a:prstClr val="black"/>
                </a:solidFill>
              </a:rPr>
              <a:t>63</a:t>
            </a:r>
            <a:r>
              <a:rPr kumimoji="0" lang="vi-V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+ 9</a:t>
            </a:r>
          </a:p>
        </p:txBody>
      </p:sp>
    </p:spTree>
    <p:extLst>
      <p:ext uri="{BB962C8B-B14F-4D97-AF65-F5344CB8AC3E}">
        <p14:creationId xmlns:p14="http://schemas.microsoft.com/office/powerpoint/2010/main" val="316986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520034-BFFB-4E48-8B4C-2C79F0190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760" r="66128" b="23202"/>
          <a:stretch/>
        </p:blipFill>
        <p:spPr>
          <a:xfrm>
            <a:off x="2128775" y="2548957"/>
            <a:ext cx="1995089" cy="26384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561E30-5BFF-4763-848C-C7F6359A2E8F}"/>
              </a:ext>
            </a:extLst>
          </p:cNvPr>
          <p:cNvSpPr/>
          <p:nvPr/>
        </p:nvSpPr>
        <p:spPr>
          <a:xfrm>
            <a:off x="1729407" y="5017971"/>
            <a:ext cx="2717411" cy="738664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59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vi-VN" sz="2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 + </a:t>
            </a:r>
            <a:r>
              <a:rPr kumimoji="0" lang="vi-VN" sz="28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9</a:t>
            </a:r>
            <a:r>
              <a:rPr kumimoji="0" lang="vi-VN" sz="2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l 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=        </a:t>
            </a:r>
            <a:r>
              <a:rPr kumimoji="0" lang="vi-VN" sz="2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vi-VN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30F96F-A1D6-41A5-8EFB-4E2B08B78942}"/>
              </a:ext>
            </a:extLst>
          </p:cNvPr>
          <p:cNvSpPr txBox="1"/>
          <p:nvPr/>
        </p:nvSpPr>
        <p:spPr>
          <a:xfrm>
            <a:off x="3338204" y="5102290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68 </a:t>
            </a:r>
            <a:r>
              <a:rPr lang="vi-VN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F4C23F-BB2F-425C-8B81-7CC1A0F120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203" t="1738" r="30925" b="22979"/>
          <a:stretch/>
        </p:blipFill>
        <p:spPr>
          <a:xfrm>
            <a:off x="5204243" y="2239283"/>
            <a:ext cx="1995089" cy="29194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D1968C-C485-4972-A99C-6196D5FE4CC7}"/>
              </a:ext>
            </a:extLst>
          </p:cNvPr>
          <p:cNvSpPr/>
          <p:nvPr/>
        </p:nvSpPr>
        <p:spPr>
          <a:xfrm>
            <a:off x="4953719" y="5017971"/>
            <a:ext cx="2717411" cy="669094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61 </a:t>
            </a:r>
            <a:r>
              <a:rPr kumimoji="0" lang="vi-VN" sz="2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 + </a:t>
            </a:r>
            <a:r>
              <a:rPr kumimoji="0" lang="vi-VN" sz="28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9</a:t>
            </a:r>
            <a:r>
              <a:rPr kumimoji="0" lang="vi-VN" sz="2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l 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=        </a:t>
            </a:r>
            <a:r>
              <a:rPr kumimoji="0" lang="vi-VN" sz="2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vi-VN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12AEDA-E284-4E25-804F-A24C4DADB5C2}"/>
              </a:ext>
            </a:extLst>
          </p:cNvPr>
          <p:cNvSpPr txBox="1"/>
          <p:nvPr/>
        </p:nvSpPr>
        <p:spPr>
          <a:xfrm>
            <a:off x="6562516" y="5102290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70 </a:t>
            </a:r>
            <a:r>
              <a:rPr lang="vi-VN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6E9D7F-01B8-4976-8537-854B70837C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839" t="7246" r="1298" b="24716"/>
          <a:stretch/>
        </p:blipFill>
        <p:spPr>
          <a:xfrm>
            <a:off x="8515631" y="2548957"/>
            <a:ext cx="1758960" cy="263846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CBF2176-3329-4FCE-A421-86F55A6E9A11}"/>
              </a:ext>
            </a:extLst>
          </p:cNvPr>
          <p:cNvSpPr/>
          <p:nvPr/>
        </p:nvSpPr>
        <p:spPr>
          <a:xfrm>
            <a:off x="8279711" y="5017971"/>
            <a:ext cx="2618024" cy="669094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57 </a:t>
            </a:r>
            <a:r>
              <a:rPr kumimoji="0" lang="vi-VN" sz="2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 + </a:t>
            </a:r>
            <a:r>
              <a:rPr kumimoji="0" lang="vi-VN" sz="28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4</a:t>
            </a:r>
            <a:r>
              <a:rPr kumimoji="0" lang="vi-VN" sz="2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l 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=       </a:t>
            </a:r>
            <a:r>
              <a:rPr kumimoji="0" lang="vi-VN" sz="2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vi-VN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6C709C-8F38-4F6E-8C74-1084D7B8D828}"/>
              </a:ext>
            </a:extLst>
          </p:cNvPr>
          <p:cNvSpPr txBox="1"/>
          <p:nvPr/>
        </p:nvSpPr>
        <p:spPr>
          <a:xfrm>
            <a:off x="9888508" y="5102290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61 </a:t>
            </a:r>
            <a:r>
              <a:rPr lang="vi-VN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Arrow: Right 5">
            <a:extLst>
              <a:ext uri="{FF2B5EF4-FFF2-40B4-BE49-F238E27FC236}">
                <a16:creationId xmlns:a16="http://schemas.microsoft.com/office/drawing/2014/main" id="{ECE2CB15-12E1-442F-97B5-958F6AE177ED}"/>
              </a:ext>
            </a:extLst>
          </p:cNvPr>
          <p:cNvSpPr/>
          <p:nvPr/>
        </p:nvSpPr>
        <p:spPr>
          <a:xfrm>
            <a:off x="2255593" y="5998230"/>
            <a:ext cx="1103095" cy="40640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26559F-49DE-40DD-A16A-46868294C6F9}"/>
              </a:ext>
            </a:extLst>
          </p:cNvPr>
          <p:cNvSpPr txBox="1"/>
          <p:nvPr/>
        </p:nvSpPr>
        <p:spPr>
          <a:xfrm>
            <a:off x="3487048" y="5939820"/>
            <a:ext cx="76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Vậy chum B đựng nhiều nước nhất.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661437" y="425796"/>
            <a:ext cx="672232" cy="672232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3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21732" y="351905"/>
            <a:ext cx="10469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Mỗi chum đựng số lít nước là kết quả của phép tính ghi trên</a:t>
            </a:r>
            <a:r>
              <a:rPr kumimoji="0" lang="vi-VN" sz="3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vi-V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chum.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vi-V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Hỏi chum nào đựng nhiều nước nhất?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1536931" y="926408"/>
            <a:ext cx="5781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129775" y="944881"/>
            <a:ext cx="35579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536931" y="1472266"/>
            <a:ext cx="39716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032538" y="1472266"/>
            <a:ext cx="46551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536931" y="2026448"/>
            <a:ext cx="20966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49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  <p:bldP spid="15" grpId="0" animBg="1"/>
      <p:bldP spid="16" grpId="0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1"/>
          <p:cNvSpPr txBox="1">
            <a:spLocks noGrp="1"/>
          </p:cNvSpPr>
          <p:nvPr>
            <p:ph type="title" idx="4294967295"/>
          </p:nvPr>
        </p:nvSpPr>
        <p:spPr>
          <a:xfrm>
            <a:off x="1606333" y="1839363"/>
            <a:ext cx="9902968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vi-VN" dirty="0" smtClean="0"/>
              <a:t>Ôn lại cách thực hiện tính</a:t>
            </a:r>
            <a:r>
              <a:rPr lang="en-US" dirty="0" smtClean="0">
                <a:solidFill>
                  <a:schemeClr val="dk1"/>
                </a:solidFill>
              </a:rPr>
              <a:t>.</a:t>
            </a:r>
            <a:r>
              <a:rPr lang="en-US" dirty="0">
                <a:solidFill>
                  <a:schemeClr val="dk1"/>
                </a:solidFill>
              </a:rPr>
              <a:t/>
            </a:r>
            <a:br>
              <a:rPr lang="en-US" dirty="0">
                <a:solidFill>
                  <a:schemeClr val="dk1"/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vi-VN" dirty="0" smtClean="0">
                <a:solidFill>
                  <a:schemeClr val="dk1"/>
                </a:solidFill>
              </a:rPr>
              <a:t>Xem trước Bài 19: Tiết 2 – Luyện tập</a:t>
            </a:r>
            <a:r>
              <a:rPr lang="en-US" dirty="0" smtClean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46" name="Google Shape;546;p31"/>
          <p:cNvSpPr txBox="1">
            <a:spLocks noGrp="1"/>
          </p:cNvSpPr>
          <p:nvPr>
            <p:ph type="subTitle" idx="4294967295"/>
          </p:nvPr>
        </p:nvSpPr>
        <p:spPr>
          <a:xfrm>
            <a:off x="1953491" y="613193"/>
            <a:ext cx="8285017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ĐỊNH HƯỚNG HỌC TẬP TIẾP THEO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1558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8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4848459" y="493476"/>
            <a:ext cx="2400300" cy="635000"/>
          </a:xfrm>
          <a:prstGeom prst="roundRect">
            <a:avLst>
              <a:gd name="adj" fmla="val 42000"/>
            </a:avLst>
          </a:prstGeom>
          <a:solidFill>
            <a:sysClr val="window" lastClr="FFFFFF"/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35 + 7 = ?</a:t>
            </a:r>
          </a:p>
        </p:txBody>
      </p:sp>
      <p:graphicFrame>
        <p:nvGraphicFramePr>
          <p:cNvPr id="47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426986"/>
              </p:ext>
            </p:extLst>
          </p:nvPr>
        </p:nvGraphicFramePr>
        <p:xfrm>
          <a:off x="3730593" y="1460114"/>
          <a:ext cx="4455678" cy="4093190"/>
        </p:xfrm>
        <a:graphic>
          <a:graphicData uri="http://schemas.openxmlformats.org/drawingml/2006/table">
            <a:tbl>
              <a:tblPr firstRow="1" bandRow="1"/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3730593" y="3727625"/>
            <a:ext cx="4455678" cy="0"/>
          </a:xfrm>
          <a:prstGeom prst="line">
            <a:avLst/>
          </a:prstGeom>
          <a:noFill/>
          <a:ln w="28575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326" y="2080899"/>
            <a:ext cx="401802" cy="1171968"/>
          </a:xfrm>
          <a:prstGeom prst="rect">
            <a:avLst/>
          </a:prstGeom>
        </p:spPr>
      </p:pic>
      <p:sp>
        <p:nvSpPr>
          <p:cNvPr id="50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6773098" y="2100569"/>
            <a:ext cx="45719" cy="1152298"/>
          </a:xfrm>
          <a:prstGeom prst="can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625" y="2100569"/>
            <a:ext cx="40180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196" y="2100569"/>
            <a:ext cx="401802" cy="1171968"/>
          </a:xfrm>
          <a:prstGeom prst="rect">
            <a:avLst/>
          </a:prstGeom>
        </p:spPr>
      </p:pic>
      <p:sp>
        <p:nvSpPr>
          <p:cNvPr id="53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6566458" y="2099949"/>
            <a:ext cx="45719" cy="1152298"/>
          </a:xfrm>
          <a:prstGeom prst="can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6353642" y="2099949"/>
            <a:ext cx="45719" cy="1152298"/>
          </a:xfrm>
          <a:prstGeom prst="can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6988136" y="2099949"/>
            <a:ext cx="45719" cy="1152298"/>
          </a:xfrm>
          <a:prstGeom prst="can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Can 55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7203174" y="2099949"/>
            <a:ext cx="45719" cy="1152298"/>
          </a:xfrm>
          <a:prstGeom prst="can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6259865" y="2022384"/>
            <a:ext cx="1053340" cy="3352793"/>
          </a:xfrm>
          <a:prstGeom prst="roundRect">
            <a:avLst/>
          </a:prstGeom>
          <a:noFill/>
          <a:ln w="28575" cap="flat" cmpd="sng" algn="ctr">
            <a:solidFill>
              <a:srgbClr val="B40C6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6778886" y="4158160"/>
            <a:ext cx="45719" cy="1152298"/>
          </a:xfrm>
          <a:prstGeom prst="can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6572246" y="4157540"/>
            <a:ext cx="45719" cy="1152298"/>
          </a:xfrm>
          <a:prstGeom prst="can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6359430" y="4157540"/>
            <a:ext cx="45719" cy="1152298"/>
          </a:xfrm>
          <a:prstGeom prst="can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6993924" y="4157540"/>
            <a:ext cx="45719" cy="1152298"/>
          </a:xfrm>
          <a:prstGeom prst="can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7208962" y="4157540"/>
            <a:ext cx="45719" cy="1152298"/>
          </a:xfrm>
          <a:prstGeom prst="can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7424000" y="4157540"/>
            <a:ext cx="45719" cy="1152298"/>
          </a:xfrm>
          <a:prstGeom prst="can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7639038" y="4157540"/>
            <a:ext cx="45719" cy="1152298"/>
          </a:xfrm>
          <a:prstGeom prst="can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5817720" y="3272537"/>
            <a:ext cx="381000" cy="645853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66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5248660" y="2022526"/>
            <a:ext cx="503059" cy="1328054"/>
            <a:chOff x="2394689" y="3072917"/>
            <a:chExt cx="503059" cy="1328054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68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 cap="flat" cmpd="sng" algn="ctr">
              <a:solidFill>
                <a:srgbClr val="B40C6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8" name="组合 23"/>
          <p:cNvGrpSpPr/>
          <p:nvPr/>
        </p:nvGrpSpPr>
        <p:grpSpPr>
          <a:xfrm>
            <a:off x="-11723" y="6326425"/>
            <a:ext cx="12203723" cy="861991"/>
            <a:chOff x="-17585" y="5729324"/>
            <a:chExt cx="12203723" cy="1123362"/>
          </a:xfrm>
        </p:grpSpPr>
        <p:pic>
          <p:nvPicPr>
            <p:cNvPr id="79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0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646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626" y="884753"/>
            <a:ext cx="5304522" cy="56749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22604" y="149186"/>
            <a:ext cx="3722274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Isadora" pitchFamily="18" charset="0"/>
                <a:ea typeface="Kids" pitchFamily="2" charset="0"/>
                <a:cs typeface="Arial" pitchFamily="34" charset="0"/>
              </a:rPr>
              <a:t>Hái</a:t>
            </a:r>
            <a:r>
              <a:rPr kumimoji="0" 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Isadora" pitchFamily="18" charset="0"/>
                <a:ea typeface="Kids" pitchFamily="2" charset="0"/>
                <a:cs typeface="Arial" pitchFamily="34" charset="0"/>
              </a:rPr>
              <a:t> hoa tặng cô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UTM Isadora" pitchFamily="18" charset="0"/>
              <a:ea typeface="Kids" pitchFamily="2" charset="0"/>
              <a:cs typeface="Arial" pitchFamily="34" charset="0"/>
            </a:endParaRPr>
          </a:p>
        </p:txBody>
      </p:sp>
      <p:pic>
        <p:nvPicPr>
          <p:cNvPr id="24" name="Picture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149" y="3258051"/>
            <a:ext cx="1436685" cy="957790"/>
          </a:xfrm>
          <a:prstGeom prst="rect">
            <a:avLst/>
          </a:prstGeom>
        </p:spPr>
      </p:pic>
      <p:pic>
        <p:nvPicPr>
          <p:cNvPr id="25" name="Picture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81" y="2111660"/>
            <a:ext cx="1492312" cy="994874"/>
          </a:xfrm>
          <a:prstGeom prst="rect">
            <a:avLst/>
          </a:prstGeom>
        </p:spPr>
      </p:pic>
      <p:pic>
        <p:nvPicPr>
          <p:cNvPr id="26" name="Picture 2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1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622" y="1861349"/>
            <a:ext cx="1370298" cy="913532"/>
          </a:xfrm>
          <a:prstGeom prst="rect">
            <a:avLst/>
          </a:prstGeom>
        </p:spPr>
      </p:pic>
      <p:pic>
        <p:nvPicPr>
          <p:cNvPr id="27" name="Picture 2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67" y="3285006"/>
            <a:ext cx="1396253" cy="930835"/>
          </a:xfrm>
          <a:prstGeom prst="rect">
            <a:avLst/>
          </a:prstGeom>
        </p:spPr>
      </p:pic>
      <p:pic>
        <p:nvPicPr>
          <p:cNvPr id="17" name="Picture 16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60" y="4225078"/>
            <a:ext cx="2642159" cy="26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0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40351 0.296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2" y="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-0.29479 0.469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394 L -0.30209 0.31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-0.40104 0.506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425" y="5878519"/>
            <a:ext cx="1370298" cy="913532"/>
          </a:xfrm>
          <a:prstGeom prst="rect">
            <a:avLst/>
          </a:prstGeom>
        </p:spPr>
      </p:pic>
      <p:sp>
        <p:nvSpPr>
          <p:cNvPr id="10" name="A"/>
          <p:cNvSpPr/>
          <p:nvPr/>
        </p:nvSpPr>
        <p:spPr>
          <a:xfrm>
            <a:off x="4587482" y="3938835"/>
            <a:ext cx="2785228" cy="111704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C"/>
          <p:cNvSpPr/>
          <p:nvPr/>
        </p:nvSpPr>
        <p:spPr>
          <a:xfrm>
            <a:off x="8275229" y="3938836"/>
            <a:ext cx="2636069" cy="111704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B"/>
          <p:cNvSpPr/>
          <p:nvPr/>
        </p:nvSpPr>
        <p:spPr>
          <a:xfrm>
            <a:off x="914518" y="3949090"/>
            <a:ext cx="2626472" cy="1106793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47848" y="639900"/>
            <a:ext cx="8664497" cy="129354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 smtClean="0"/>
              <a:t>16 kg – 9 kg = 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7751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77174" y="1109944"/>
            <a:ext cx="3907482" cy="2776071"/>
            <a:chOff x="4348037" y="631930"/>
            <a:chExt cx="3916208" cy="3104724"/>
          </a:xfrm>
        </p:grpSpPr>
        <p:pic>
          <p:nvPicPr>
            <p:cNvPr id="12" name="Picture 2" descr="tôi muốn cách giải : có một túi đựng 900g bột đậu xanh , một cái cân đĩa ,  một quả cân 100g . Làm thế nào để với hai lần câ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037" y="1467880"/>
              <a:ext cx="3641417" cy="2268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Tại sao quả bóng tại các kỳ World Cup luôn khác nhau? | Bản tin nội bộ SP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8745" y="631930"/>
              <a:ext cx="2095500" cy="2095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A"/>
          <p:cNvSpPr/>
          <p:nvPr/>
        </p:nvSpPr>
        <p:spPr>
          <a:xfrm>
            <a:off x="698110" y="3874942"/>
            <a:ext cx="5104591" cy="111704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vi-VN" sz="3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bóng nhẹ hơn 1 kg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C"/>
          <p:cNvSpPr/>
          <p:nvPr/>
        </p:nvSpPr>
        <p:spPr>
          <a:xfrm>
            <a:off x="3623946" y="5439513"/>
            <a:ext cx="5085068" cy="111704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Quả</a:t>
            </a:r>
            <a:r>
              <a:rPr kumimoji="0" lang="vi-VN" sz="3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bóng nặng hơn 1 kg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B"/>
          <p:cNvSpPr/>
          <p:nvPr/>
        </p:nvSpPr>
        <p:spPr>
          <a:xfrm>
            <a:off x="6529315" y="3885606"/>
            <a:ext cx="5085068" cy="1106793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Quả</a:t>
            </a:r>
            <a:r>
              <a:rPr kumimoji="0" lang="vi-VN" sz="3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bóng nặng 1 kg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00581" y="206973"/>
            <a:ext cx="7805573" cy="9235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/>
              <a:t>Quan sát tranh và chọn đáp án đúng</a:t>
            </a:r>
            <a:endParaRPr lang="en-US" sz="3600" dirty="0"/>
          </a:p>
        </p:txBody>
      </p:sp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815" y="5844114"/>
            <a:ext cx="1492312" cy="9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2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9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747" y="5846802"/>
            <a:ext cx="1396253" cy="930835"/>
          </a:xfrm>
          <a:prstGeom prst="rect">
            <a:avLst/>
          </a:prstGeom>
        </p:spPr>
      </p:pic>
      <p:sp>
        <p:nvSpPr>
          <p:cNvPr id="8" name="A"/>
          <p:cNvSpPr/>
          <p:nvPr/>
        </p:nvSpPr>
        <p:spPr>
          <a:xfrm>
            <a:off x="8640167" y="3602550"/>
            <a:ext cx="3284085" cy="111704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vi-VN" sz="3600" b="1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viên</a:t>
            </a:r>
            <a:r>
              <a:rPr kumimoji="0" 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C"/>
          <p:cNvSpPr/>
          <p:nvPr/>
        </p:nvSpPr>
        <p:spPr>
          <a:xfrm>
            <a:off x="339894" y="3602550"/>
            <a:ext cx="3271525" cy="111704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</a:t>
            </a:r>
            <a:r>
              <a:rPr 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bi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4557218" y="3612804"/>
            <a:ext cx="3271525" cy="1106793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viên bi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8221" y="408991"/>
            <a:ext cx="10345652" cy="154911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 smtClean="0"/>
              <a:t>Minh có 7 viên bi, Nam có nhiều hơn Minh 8 viên bi. Hỏi Nam có bao nhiêu viên bi?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795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315" y="5846802"/>
            <a:ext cx="1436685" cy="957790"/>
          </a:xfrm>
          <a:prstGeom prst="rect">
            <a:avLst/>
          </a:prstGeom>
        </p:spPr>
      </p:pic>
      <p:sp>
        <p:nvSpPr>
          <p:cNvPr id="8" name="A"/>
          <p:cNvSpPr/>
          <p:nvPr/>
        </p:nvSpPr>
        <p:spPr>
          <a:xfrm>
            <a:off x="8404644" y="3653525"/>
            <a:ext cx="2605101" cy="111704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C"/>
          <p:cNvSpPr/>
          <p:nvPr/>
        </p:nvSpPr>
        <p:spPr>
          <a:xfrm>
            <a:off x="821589" y="3653526"/>
            <a:ext cx="2595138" cy="111704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4731601" y="3663779"/>
            <a:ext cx="2595138" cy="1106793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02029" y="399754"/>
            <a:ext cx="7671643" cy="129354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/>
              <a:t>8</a:t>
            </a:r>
            <a:r>
              <a:rPr lang="vi-VN" sz="4000" dirty="0" smtClean="0"/>
              <a:t> </a:t>
            </a:r>
            <a:r>
              <a:rPr lang="vi-VN" sz="4000" i="1" dirty="0" smtClean="0">
                <a:latin typeface="+mj-lt"/>
              </a:rPr>
              <a:t>l</a:t>
            </a:r>
            <a:r>
              <a:rPr lang="vi-VN" sz="4000" dirty="0" smtClean="0"/>
              <a:t> </a:t>
            </a:r>
            <a:r>
              <a:rPr lang="vi-VN" sz="4000" dirty="0"/>
              <a:t>+</a:t>
            </a:r>
            <a:r>
              <a:rPr lang="vi-VN" sz="4000" dirty="0" smtClean="0"/>
              <a:t> 9 </a:t>
            </a:r>
            <a:r>
              <a:rPr lang="vi-VN" sz="4000" i="1" dirty="0" smtClean="0">
                <a:latin typeface="+mj-lt"/>
              </a:rPr>
              <a:t>l</a:t>
            </a:r>
            <a:r>
              <a:rPr lang="vi-VN" sz="4000" dirty="0" smtClean="0"/>
              <a:t> = 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2023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278" b="67407" l="61771" r="76875">
                        <a14:foregroundMark x1="67188" y1="42037" x2="67188" y2="42037"/>
                        <a14:foregroundMark x1="66979" y1="39815" x2="66771" y2="45185"/>
                        <a14:foregroundMark x1="67188" y1="40000" x2="70729" y2="45185"/>
                        <a14:foregroundMark x1="65833" y1="45926" x2="70938" y2="42407"/>
                        <a14:foregroundMark x1="69896" y1="41481" x2="69896" y2="41481"/>
                        <a14:foregroundMark x1="68958" y1="45741" x2="68958" y2="45741"/>
                      </a14:backgroundRemoval>
                    </a14:imgEffect>
                  </a14:imgLayer>
                </a14:imgProps>
              </a:ext>
            </a:extLst>
          </a:blip>
          <a:srcRect l="62292" t="35556" r="22708" b="32407"/>
          <a:stretch/>
        </p:blipFill>
        <p:spPr>
          <a:xfrm>
            <a:off x="9360323" y="3356361"/>
            <a:ext cx="2419679" cy="2906975"/>
          </a:xfrm>
          <a:prstGeom prst="rect">
            <a:avLst/>
          </a:prstGeom>
        </p:spPr>
      </p:pic>
      <p:pic>
        <p:nvPicPr>
          <p:cNvPr id="2" name="FinalVideo_1667407026.647972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96272" y="6370637"/>
            <a:ext cx="487363" cy="487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0" y="1626883"/>
            <a:ext cx="7490690" cy="47437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0546" y="369454"/>
            <a:ext cx="6049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KIẾN VÀ VE SẦU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946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119856"/>
            <a:ext cx="2900218" cy="117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28072" y="1625023"/>
            <a:ext cx="11296073" cy="10985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vi-VN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toán: </a:t>
            </a:r>
            <a:r>
              <a:rPr lang="vi-VN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có 35 hạt gạo, Ve Sầu trả Kiến 7 hạt gạo. Hỏi Kiến có tất cả bao nhiêu hạt gạo?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40508" y="2466110"/>
            <a:ext cx="6650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32072" y="1884217"/>
            <a:ext cx="45165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26326" y="1893454"/>
            <a:ext cx="39901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23704" y="2466110"/>
            <a:ext cx="64279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4868140" y="3509241"/>
            <a:ext cx="2604078" cy="776432"/>
          </a:xfrm>
          <a:prstGeom prst="roundRect">
            <a:avLst>
              <a:gd name="adj" fmla="val 42000"/>
            </a:avLst>
          </a:prstGeom>
          <a:solidFill>
            <a:sysClr val="window" lastClr="FFFFFF"/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35 + 7 = ?</a:t>
            </a:r>
          </a:p>
        </p:txBody>
      </p:sp>
      <p:pic>
        <p:nvPicPr>
          <p:cNvPr id="3" name="y2mate.com - ĐÊM NGƯƠC 1 PHUT  BONG SÔ_36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6963" y="0"/>
            <a:ext cx="1462426" cy="82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3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19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4460451" y="429644"/>
            <a:ext cx="2400300" cy="635000"/>
          </a:xfrm>
          <a:prstGeom prst="roundRect">
            <a:avLst>
              <a:gd name="adj" fmla="val 42000"/>
            </a:avLst>
          </a:prstGeom>
          <a:solidFill>
            <a:sysClr val="window" lastClr="FFFFFF"/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35 + 7 = ?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071616" y="1874606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35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4820214" y="2385285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5386878" y="2737445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4934452" y="3568442"/>
            <a:ext cx="1065568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5392738" y="3594478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059506" y="3589168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6399401" y="1869260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prstClr val="black"/>
                </a:solidFill>
                <a:cs typeface="Arial" panose="020B0604020202020204" pitchFamily="34" charset="0"/>
              </a:rPr>
              <a:t>5 cộng 7 bằng 12, viết 2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prstClr val="black"/>
                </a:solidFill>
                <a:cs typeface="Arial" panose="020B0604020202020204" pitchFamily="34" charset="0"/>
              </a:rPr>
              <a:t>3 thêm 1 bằng 4, viết 4</a:t>
            </a:r>
          </a:p>
        </p:txBody>
      </p:sp>
      <p:sp>
        <p:nvSpPr>
          <p:cNvPr id="77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6860751" y="4312434"/>
            <a:ext cx="2400300" cy="635000"/>
          </a:xfrm>
          <a:prstGeom prst="roundRect">
            <a:avLst>
              <a:gd name="adj" fmla="val 42000"/>
            </a:avLst>
          </a:prstGeom>
          <a:solidFill>
            <a:sysClr val="window" lastClr="FFFFFF"/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35 + 7 = 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</a:t>
            </a:r>
            <a:endParaRPr kumimoji="0" lang="vi-VN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8" name="组合 23"/>
          <p:cNvGrpSpPr/>
          <p:nvPr/>
        </p:nvGrpSpPr>
        <p:grpSpPr>
          <a:xfrm>
            <a:off x="-11723" y="6326425"/>
            <a:ext cx="12203723" cy="861991"/>
            <a:chOff x="-17585" y="5729324"/>
            <a:chExt cx="12203723" cy="1123362"/>
          </a:xfrm>
        </p:grpSpPr>
        <p:pic>
          <p:nvPicPr>
            <p:cNvPr id="79" name="图片 25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0" name="图片 24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738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4" grpId="0"/>
      <p:bldP spid="75" grpId="0"/>
      <p:bldP spid="76" grpId="0" build="p"/>
      <p:bldP spid="7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252525"/>
      </a:dk2>
      <a:lt2>
        <a:srgbClr val="EEEEEE"/>
      </a:lt2>
      <a:accent1>
        <a:srgbClr val="DD7853"/>
      </a:accent1>
      <a:accent2>
        <a:srgbClr val="F9B87F"/>
      </a:accent2>
      <a:accent3>
        <a:srgbClr val="E0D2C6"/>
      </a:accent3>
      <a:accent4>
        <a:srgbClr val="FFF8E8"/>
      </a:accent4>
      <a:accent5>
        <a:srgbClr val="C3A48E"/>
      </a:accent5>
      <a:accent6>
        <a:srgbClr val="17171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2475</TotalTime>
  <Words>452</Words>
  <Application>Microsoft Office PowerPoint</Application>
  <PresentationFormat>Widescreen</PresentationFormat>
  <Paragraphs>106</Paragraphs>
  <Slides>19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40" baseType="lpstr">
      <vt:lpstr>Abril Fatface</vt:lpstr>
      <vt:lpstr>Aldrich</vt:lpstr>
      <vt:lpstr>Arial</vt:lpstr>
      <vt:lpstr>Barlow Condensed Bold</vt:lpstr>
      <vt:lpstr>Calibri</vt:lpstr>
      <vt:lpstr>Calibri Light</vt:lpstr>
      <vt:lpstr>Chewy</vt:lpstr>
      <vt:lpstr>Corbel</vt:lpstr>
      <vt:lpstr>等线</vt:lpstr>
      <vt:lpstr>Griffy</vt:lpstr>
      <vt:lpstr>Happy Monkey</vt:lpstr>
      <vt:lpstr>Homemade Apple</vt:lpstr>
      <vt:lpstr>Kids</vt:lpstr>
      <vt:lpstr>Playfair Display Black</vt:lpstr>
      <vt:lpstr>Poppins</vt:lpstr>
      <vt:lpstr>Times New Roman</vt:lpstr>
      <vt:lpstr>UTM Isadora</vt:lpstr>
      <vt:lpstr>Office Theme</vt:lpstr>
      <vt:lpstr>2_Office Theme</vt:lpstr>
      <vt:lpstr>SlidesMania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Ôn lại cách thực hiện tính. 2. Xem trước Bài 19: Tiết 2 – Luyện tập.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NguyenSim</cp:lastModifiedBy>
  <cp:revision>300</cp:revision>
  <dcterms:created xsi:type="dcterms:W3CDTF">2021-05-26T03:43:33Z</dcterms:created>
  <dcterms:modified xsi:type="dcterms:W3CDTF">2022-11-07T09:42:10Z</dcterms:modified>
</cp:coreProperties>
</file>